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1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18"/>
  </p:notesMasterIdLst>
  <p:sldIdLst>
    <p:sldId id="292" r:id="rId3"/>
    <p:sldId id="297" r:id="rId4"/>
    <p:sldId id="325" r:id="rId5"/>
    <p:sldId id="326" r:id="rId6"/>
    <p:sldId id="328" r:id="rId7"/>
    <p:sldId id="329" r:id="rId8"/>
    <p:sldId id="330" r:id="rId9"/>
    <p:sldId id="331" r:id="rId10"/>
    <p:sldId id="303" r:id="rId11"/>
    <p:sldId id="322" r:id="rId12"/>
    <p:sldId id="332" r:id="rId13"/>
    <p:sldId id="304" r:id="rId14"/>
    <p:sldId id="333" r:id="rId15"/>
    <p:sldId id="313" r:id="rId16"/>
    <p:sldId id="336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700A"/>
    <a:srgbClr val="F57913"/>
    <a:srgbClr val="CCECFF"/>
    <a:srgbClr val="FFCCCC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50" autoAdjust="0"/>
    <p:restoredTop sz="94913" autoAdjust="0"/>
  </p:normalViewPr>
  <p:slideViewPr>
    <p:cSldViewPr>
      <p:cViewPr varScale="1">
        <p:scale>
          <a:sx n="110" d="100"/>
          <a:sy n="110" d="100"/>
        </p:scale>
        <p:origin x="1572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oc_Mihai_Dascalu\Bilant\Bilant_2018\Evaluare_2018\Date_statistice\grafic_12%20luni%202018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oc_Mihai_Dascalu\Bilant\Bilant_2018\Evaluare_2018\Date_statistice\grafic_12%20luni%202018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oc_Mihai_Dascalu\Bilant\Bilant_2018\Evaluare_2018\Date_statistice\Risc_rutier_1990_2017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oc_Mihai_Dascalu\Bilant\Bilant_2018\Evaluare_2018\Date_statistice\grafic_12%20luni%202018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oc_Mihai_Dascalu\Bilant\Bilant_2018\Evaluare_2018\Date_statistice\Resurse_umane_financiare_2013_2017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oc_Mihai_Dascalu\Bilant\Bilant_2018\Evaluare_2018\Date_statistice\Resurse_umane_financiare_2013_2017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oc_Mihai_Dascalu\Bilant\Bilant_2018\Evaluare_2018\Date_statistice\Resurse_umane_financiare_2013_2017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oc_Mihai_Dascalu\Bilant\Bilant_2018\Evaluare_2018\Date_statistice\Resurse_umane_financiare_2013_2017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oc_Mihai_Dascalu\Bilant\Bilant_2018\Evaluare_2018\Date_statistice\Resurse_umane_financiare_2013_2017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0036429872495438E-2"/>
          <c:y val="0.13567235345581802"/>
          <c:w val="0.95992714025500914"/>
          <c:h val="0.73005818022747171"/>
        </c:manualLayout>
      </c:layout>
      <c:lineChart>
        <c:grouping val="standard"/>
        <c:varyColors val="0"/>
        <c:ser>
          <c:idx val="0"/>
          <c:order val="0"/>
          <c:tx>
            <c:strRef>
              <c:f>'evolutie 5 ani'!$A$2</c:f>
              <c:strCache>
                <c:ptCount val="1"/>
                <c:pt idx="0">
                  <c:v>SESIZATE</c:v>
                </c:pt>
              </c:strCache>
            </c:strRef>
          </c:tx>
          <c:dPt>
            <c:idx val="9"/>
            <c:bubble3D val="0"/>
            <c:spPr/>
          </c:dPt>
          <c:dPt>
            <c:idx val="10"/>
            <c:bubble3D val="0"/>
            <c:spPr/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3.0199829198194722E-2"/>
                  <c:y val="-4.2982502187226594E-2"/>
                </c:manualLayout>
              </c:layout>
              <c:spPr/>
              <c:txPr>
                <a:bodyPr/>
                <a:lstStyle/>
                <a:p>
                  <a:pPr>
                    <a:defRPr sz="12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2.5237823691944664E-2"/>
                  <c:y val="-7.830947267955142E-2"/>
                </c:manualLayout>
              </c:layout>
              <c:spPr/>
              <c:txPr>
                <a:bodyPr/>
                <a:lstStyle/>
                <a:p>
                  <a:pPr>
                    <a:defRPr sz="12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'evolutie 5 ani'!$B$1:$L$1</c:f>
              <c:numCache>
                <c:formatCode>General</c:formatCod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</c:numCache>
            </c:numRef>
          </c:cat>
          <c:val>
            <c:numRef>
              <c:f>'evolutie 5 ani'!$B$2:$L$2</c:f>
              <c:numCache>
                <c:formatCode>#,##0</c:formatCode>
                <c:ptCount val="11"/>
                <c:pt idx="0">
                  <c:v>632999.80000000005</c:v>
                </c:pt>
                <c:pt idx="1">
                  <c:v>704683.03</c:v>
                </c:pt>
                <c:pt idx="2">
                  <c:v>712850</c:v>
                </c:pt>
                <c:pt idx="3">
                  <c:v>733356</c:v>
                </c:pt>
                <c:pt idx="4">
                  <c:v>691848</c:v>
                </c:pt>
                <c:pt idx="5">
                  <c:v>659832</c:v>
                </c:pt>
                <c:pt idx="6">
                  <c:v>643452</c:v>
                </c:pt>
                <c:pt idx="7">
                  <c:v>627202</c:v>
                </c:pt>
                <c:pt idx="8">
                  <c:v>579683</c:v>
                </c:pt>
                <c:pt idx="9">
                  <c:v>544299</c:v>
                </c:pt>
                <c:pt idx="10">
                  <c:v>531402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14328808"/>
        <c:axId val="222027472"/>
      </c:lineChart>
      <c:catAx>
        <c:axId val="3143288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222027472"/>
        <c:crosses val="autoZero"/>
        <c:auto val="1"/>
        <c:lblAlgn val="ctr"/>
        <c:lblOffset val="100"/>
        <c:noMultiLvlLbl val="0"/>
      </c:catAx>
      <c:valAx>
        <c:axId val="222027472"/>
        <c:scaling>
          <c:orientation val="minMax"/>
          <c:min val="400000"/>
        </c:scaling>
        <c:delete val="1"/>
        <c:axPos val="l"/>
        <c:numFmt formatCode="#,##0" sourceLinked="1"/>
        <c:majorTickMark val="out"/>
        <c:minorTickMark val="none"/>
        <c:tickLblPos val="none"/>
        <c:crossAx val="314328808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'evolutie 5 ani'!$BJ$2</c:f>
              <c:strCache>
                <c:ptCount val="1"/>
                <c:pt idx="0">
                  <c:v>STRADALE</c:v>
                </c:pt>
              </c:strCache>
            </c:strRef>
          </c:tx>
          <c:dPt>
            <c:idx val="9"/>
            <c:bubble3D val="0"/>
            <c:spPr/>
          </c:dPt>
          <c:dPt>
            <c:idx val="10"/>
            <c:bubble3D val="0"/>
            <c:spPr/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2.4358974358974359E-2"/>
                  <c:y val="1.58045977011494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8.3333333333333488E-3"/>
                  <c:y val="-9.72222222222222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'evolutie 5 ani'!$BK$1:$BU$1</c:f>
              <c:numCache>
                <c:formatCode>General</c:formatCod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</c:numCache>
            </c:numRef>
          </c:cat>
          <c:val>
            <c:numRef>
              <c:f>'evolutie 5 ani'!$BK$2:$BU$2</c:f>
              <c:numCache>
                <c:formatCode>#,##0</c:formatCode>
                <c:ptCount val="11"/>
                <c:pt idx="0">
                  <c:v>42337</c:v>
                </c:pt>
                <c:pt idx="1">
                  <c:v>45641</c:v>
                </c:pt>
                <c:pt idx="2">
                  <c:v>47278</c:v>
                </c:pt>
                <c:pt idx="3">
                  <c:v>47438</c:v>
                </c:pt>
                <c:pt idx="4">
                  <c:v>50106</c:v>
                </c:pt>
                <c:pt idx="5">
                  <c:v>40752</c:v>
                </c:pt>
                <c:pt idx="6">
                  <c:v>37723</c:v>
                </c:pt>
                <c:pt idx="7">
                  <c:v>36786</c:v>
                </c:pt>
                <c:pt idx="8">
                  <c:v>33375</c:v>
                </c:pt>
                <c:pt idx="9">
                  <c:v>32313</c:v>
                </c:pt>
                <c:pt idx="10">
                  <c:v>29856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79807712"/>
        <c:axId val="479803792"/>
      </c:lineChart>
      <c:catAx>
        <c:axId val="4798077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479803792"/>
        <c:crosses val="autoZero"/>
        <c:auto val="1"/>
        <c:lblAlgn val="ctr"/>
        <c:lblOffset val="100"/>
        <c:noMultiLvlLbl val="0"/>
      </c:catAx>
      <c:valAx>
        <c:axId val="479803792"/>
        <c:scaling>
          <c:orientation val="minMax"/>
          <c:min val="20000"/>
        </c:scaling>
        <c:delete val="1"/>
        <c:axPos val="l"/>
        <c:numFmt formatCode="#,##0" sourceLinked="1"/>
        <c:majorTickMark val="out"/>
        <c:minorTickMark val="none"/>
        <c:tickLblPos val="none"/>
        <c:crossAx val="479807712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solidFill>
          <a:schemeClr val="bg2">
            <a:lumMod val="50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2774327122153416E-2"/>
          <c:y val="1.3371707846863983E-2"/>
          <c:w val="0.95445134575569357"/>
          <c:h val="0.803561951307810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Sheet1!$A$14</c:f>
              <c:strCache>
                <c:ptCount val="1"/>
                <c:pt idx="0">
                  <c:v>persoane decedate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18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28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cat>
            <c:numRef>
              <c:f>Sheet1!$B$13:$AD$13</c:f>
              <c:numCache>
                <c:formatCode>General</c:formatCode>
                <c:ptCount val="29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</c:numCache>
            </c:numRef>
          </c:cat>
          <c:val>
            <c:numRef>
              <c:f>Sheet1!$B$14:$AD$14</c:f>
              <c:numCache>
                <c:formatCode>General</c:formatCode>
                <c:ptCount val="29"/>
                <c:pt idx="0">
                  <c:v>3782</c:v>
                </c:pt>
                <c:pt idx="1">
                  <c:v>3078</c:v>
                </c:pt>
                <c:pt idx="2">
                  <c:v>2816</c:v>
                </c:pt>
                <c:pt idx="3">
                  <c:v>2826</c:v>
                </c:pt>
                <c:pt idx="4">
                  <c:v>2877</c:v>
                </c:pt>
                <c:pt idx="5">
                  <c:v>2863</c:v>
                </c:pt>
                <c:pt idx="6">
                  <c:v>2845</c:v>
                </c:pt>
                <c:pt idx="7">
                  <c:v>2863</c:v>
                </c:pt>
                <c:pt idx="8">
                  <c:v>2778</c:v>
                </c:pt>
                <c:pt idx="9">
                  <c:v>2473</c:v>
                </c:pt>
                <c:pt idx="10">
                  <c:v>2474</c:v>
                </c:pt>
                <c:pt idx="11">
                  <c:v>2451</c:v>
                </c:pt>
                <c:pt idx="12">
                  <c:v>2411</c:v>
                </c:pt>
                <c:pt idx="13">
                  <c:v>2229</c:v>
                </c:pt>
                <c:pt idx="14">
                  <c:v>2444</c:v>
                </c:pt>
                <c:pt idx="15">
                  <c:v>2629</c:v>
                </c:pt>
                <c:pt idx="16">
                  <c:v>2587</c:v>
                </c:pt>
                <c:pt idx="17">
                  <c:v>2800</c:v>
                </c:pt>
                <c:pt idx="18" formatCode="#,##0">
                  <c:v>3065</c:v>
                </c:pt>
                <c:pt idx="19" formatCode="#,##0">
                  <c:v>2797</c:v>
                </c:pt>
                <c:pt idx="20" formatCode="#,##0">
                  <c:v>2377</c:v>
                </c:pt>
                <c:pt idx="21" formatCode="#,##0">
                  <c:v>2018</c:v>
                </c:pt>
                <c:pt idx="22" formatCode="#,##0">
                  <c:v>2042</c:v>
                </c:pt>
                <c:pt idx="23" formatCode="#,##0">
                  <c:v>1861</c:v>
                </c:pt>
                <c:pt idx="24" formatCode="#,##0">
                  <c:v>1818</c:v>
                </c:pt>
                <c:pt idx="25" formatCode="#,##0">
                  <c:v>1892</c:v>
                </c:pt>
                <c:pt idx="26">
                  <c:v>1912</c:v>
                </c:pt>
                <c:pt idx="27" formatCode="#,##0">
                  <c:v>1946</c:v>
                </c:pt>
                <c:pt idx="28" formatCode="#,##0">
                  <c:v>1861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cylinder"/>
        <c:axId val="479808496"/>
        <c:axId val="479810848"/>
        <c:axId val="0"/>
      </c:bar3DChart>
      <c:catAx>
        <c:axId val="479808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2700000"/>
          <a:lstStyle/>
          <a:p>
            <a:pPr>
              <a:defRPr b="1" i="0"/>
            </a:pPr>
            <a:endParaRPr lang="en-US"/>
          </a:p>
        </c:txPr>
        <c:crossAx val="479810848"/>
        <c:crosses val="autoZero"/>
        <c:auto val="1"/>
        <c:lblAlgn val="ctr"/>
        <c:lblOffset val="100"/>
        <c:tickLblSkip val="1"/>
        <c:noMultiLvlLbl val="0"/>
      </c:catAx>
      <c:valAx>
        <c:axId val="479810848"/>
        <c:scaling>
          <c:orientation val="minMax"/>
          <c:min val="1000"/>
        </c:scaling>
        <c:delete val="1"/>
        <c:axPos val="l"/>
        <c:numFmt formatCode="General" sourceLinked="1"/>
        <c:majorTickMark val="none"/>
        <c:minorTickMark val="none"/>
        <c:tickLblPos val="none"/>
        <c:crossAx val="479808496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Transporturi!$B$13</c:f>
              <c:strCache>
                <c:ptCount val="1"/>
                <c:pt idx="0">
                  <c:v>Sesizate</c:v>
                </c:pt>
              </c:strCache>
            </c:strRef>
          </c:tx>
          <c:dPt>
            <c:idx val="7"/>
            <c:bubble3D val="0"/>
            <c:spPr/>
          </c:dPt>
          <c:dPt>
            <c:idx val="8"/>
            <c:bubble3D val="0"/>
            <c:spPr/>
          </c:dPt>
          <c:cat>
            <c:numRef>
              <c:f>Transporturi!$C$12:$K$12</c:f>
              <c:numCache>
                <c:formatCode>General</c:formatCod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numCache>
            </c:numRef>
          </c:cat>
          <c:val>
            <c:numRef>
              <c:f>Transporturi!$C$13:$K$13</c:f>
              <c:numCache>
                <c:formatCode>#,##0</c:formatCode>
                <c:ptCount val="9"/>
                <c:pt idx="0">
                  <c:v>12190</c:v>
                </c:pt>
                <c:pt idx="1">
                  <c:v>16189</c:v>
                </c:pt>
                <c:pt idx="2">
                  <c:v>10043</c:v>
                </c:pt>
                <c:pt idx="3">
                  <c:v>10359</c:v>
                </c:pt>
                <c:pt idx="4">
                  <c:v>7716</c:v>
                </c:pt>
                <c:pt idx="5">
                  <c:v>6953</c:v>
                </c:pt>
                <c:pt idx="6">
                  <c:v>5743</c:v>
                </c:pt>
                <c:pt idx="7">
                  <c:v>4818</c:v>
                </c:pt>
                <c:pt idx="8">
                  <c:v>4610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79803400"/>
        <c:axId val="479810064"/>
      </c:lineChart>
      <c:catAx>
        <c:axId val="4798034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50" b="1"/>
            </a:pPr>
            <a:endParaRPr lang="en-US"/>
          </a:p>
        </c:txPr>
        <c:crossAx val="479810064"/>
        <c:crosses val="autoZero"/>
        <c:auto val="1"/>
        <c:lblAlgn val="ctr"/>
        <c:lblOffset val="100"/>
        <c:noMultiLvlLbl val="0"/>
      </c:catAx>
      <c:valAx>
        <c:axId val="479810064"/>
        <c:scaling>
          <c:orientation val="minMax"/>
          <c:min val="2000"/>
        </c:scaling>
        <c:delete val="0"/>
        <c:axPos val="l"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050" b="1"/>
            </a:pPr>
            <a:endParaRPr lang="en-US"/>
          </a:p>
        </c:txPr>
        <c:crossAx val="479803400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solidFill>
          <a:schemeClr val="tx1">
            <a:lumMod val="50000"/>
            <a:lumOff val="50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4054054054054092E-2"/>
          <c:y val="9.0909090909091037E-2"/>
          <c:w val="0.90090090090090058"/>
          <c:h val="0.6987371748985926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Arme!$E$21</c:f>
              <c:strCache>
                <c:ptCount val="1"/>
                <c:pt idx="0">
                  <c:v>Evenimente cu arme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6666666666666666E-2"/>
                  <c:y val="-2.77777777777778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3333333333333388E-2"/>
                  <c:y val="-6.48148148148149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3.3333333333333354E-2"/>
                  <c:y val="-2.77777777777778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Arme!$F$20:$I$20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Arme!$F$21:$I$21</c:f>
              <c:numCache>
                <c:formatCode>General</c:formatCode>
                <c:ptCount val="4"/>
                <c:pt idx="0">
                  <c:v>73</c:v>
                </c:pt>
                <c:pt idx="1">
                  <c:v>53</c:v>
                </c:pt>
                <c:pt idx="2">
                  <c:v>84</c:v>
                </c:pt>
                <c:pt idx="3">
                  <c:v>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479809672"/>
        <c:axId val="479810456"/>
        <c:axId val="0"/>
      </c:bar3DChart>
      <c:catAx>
        <c:axId val="4798096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479810456"/>
        <c:crosses val="autoZero"/>
        <c:auto val="1"/>
        <c:lblAlgn val="ctr"/>
        <c:lblOffset val="100"/>
        <c:noMultiLvlLbl val="0"/>
      </c:catAx>
      <c:valAx>
        <c:axId val="47981045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479809672"/>
        <c:crosses val="autoZero"/>
        <c:crossBetween val="between"/>
      </c:valAx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cked"/>
        <c:varyColors val="0"/>
        <c:ser>
          <c:idx val="0"/>
          <c:order val="0"/>
          <c:tx>
            <c:strRef>
              <c:f>Deficit!$Q$11</c:f>
              <c:strCache>
                <c:ptCount val="1"/>
                <c:pt idx="0">
                  <c:v>Deficitul de personal</c:v>
                </c:pt>
              </c:strCache>
            </c:strRef>
          </c:tx>
          <c:cat>
            <c:numRef>
              <c:f>Deficit!$R$10:$W$10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Deficit!$R$11:$W$11</c:f>
              <c:numCache>
                <c:formatCode>0.00%</c:formatCode>
                <c:ptCount val="6"/>
                <c:pt idx="0">
                  <c:v>7.0431546867370479E-2</c:v>
                </c:pt>
                <c:pt idx="1">
                  <c:v>8.6532643044443067E-2</c:v>
                </c:pt>
                <c:pt idx="2">
                  <c:v>9.982378115297473E-2</c:v>
                </c:pt>
                <c:pt idx="3">
                  <c:v>0.19015079339005866</c:v>
                </c:pt>
                <c:pt idx="4">
                  <c:v>0.19507591300779648</c:v>
                </c:pt>
                <c:pt idx="5">
                  <c:v>0.1561453614339178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79805360"/>
        <c:axId val="479805752"/>
      </c:lineChart>
      <c:catAx>
        <c:axId val="4798053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479805752"/>
        <c:crosses val="autoZero"/>
        <c:auto val="1"/>
        <c:lblAlgn val="ctr"/>
        <c:lblOffset val="100"/>
        <c:noMultiLvlLbl val="0"/>
      </c:catAx>
      <c:valAx>
        <c:axId val="479805752"/>
        <c:scaling>
          <c:orientation val="minMax"/>
          <c:min val="0"/>
        </c:scaling>
        <c:delete val="1"/>
        <c:axPos val="l"/>
        <c:numFmt formatCode="0.00%" sourceLinked="1"/>
        <c:majorTickMark val="out"/>
        <c:minorTickMark val="none"/>
        <c:tickLblPos val="none"/>
        <c:crossAx val="479805360"/>
        <c:crosses val="autoZero"/>
        <c:crossBetween val="between"/>
      </c:valAx>
    </c:plotArea>
    <c:plotVisOnly val="1"/>
    <c:dispBlanksAs val="zero"/>
    <c:showDLblsOverMax val="0"/>
  </c:chart>
  <c:spPr>
    <a:noFill/>
    <a:ln>
      <a:noFill/>
    </a:ln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chemeClr val="bg1">
            <a:lumMod val="85000"/>
          </a:schemeClr>
        </a:solidFill>
      </c:spPr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Situatie_DMRU_31_12!$C$13</c:f>
              <c:strCache>
                <c:ptCount val="1"/>
                <c:pt idx="0">
                  <c:v>Prevăzut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dLbls>
            <c:dLbl>
              <c:idx val="1"/>
              <c:layout>
                <c:manualLayout>
                  <c:x val="1.1111111111111125E-2"/>
                  <c:y val="-6.22222222222223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8.3333333333333471E-3"/>
                  <c:y val="-3.55555555555555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6666666666666583E-2"/>
                  <c:y val="-5.33333333333334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Situatie_DMRU_31_12!$D$12:$G$12</c:f>
              <c:strCache>
                <c:ptCount val="4"/>
                <c:pt idx="0">
                  <c:v>Total</c:v>
                </c:pt>
                <c:pt idx="1">
                  <c:v>Ofițeri</c:v>
                </c:pt>
                <c:pt idx="2">
                  <c:v>Agenți</c:v>
                </c:pt>
                <c:pt idx="3">
                  <c:v>Personal 
contractual</c:v>
                </c:pt>
              </c:strCache>
            </c:strRef>
          </c:cat>
          <c:val>
            <c:numRef>
              <c:f>Situatie_DMRU_31_12!$D$13:$G$13</c:f>
              <c:numCache>
                <c:formatCode>#,##0</c:formatCode>
                <c:ptCount val="4"/>
                <c:pt idx="0">
                  <c:v>60924</c:v>
                </c:pt>
                <c:pt idx="1">
                  <c:v>15006</c:v>
                </c:pt>
                <c:pt idx="2">
                  <c:v>43450</c:v>
                </c:pt>
                <c:pt idx="3">
                  <c:v>2468</c:v>
                </c:pt>
              </c:numCache>
            </c:numRef>
          </c:val>
        </c:ser>
        <c:ser>
          <c:idx val="1"/>
          <c:order val="1"/>
          <c:tx>
            <c:strRef>
              <c:f>Situatie_DMRU_31_12!$C$14</c:f>
              <c:strCache>
                <c:ptCount val="1"/>
                <c:pt idx="0">
                  <c:v>Încadrat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3.3333333333333354E-2"/>
                  <c:y val="-2.22222222222222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5000000000000012E-2"/>
                  <c:y val="-3.11111111111110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4.4444444444444502E-2"/>
                  <c:y val="-2.22222222222222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5.0000000000000024E-2"/>
                  <c:y val="-4.44444444444445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Situatie_DMRU_31_12!$D$12:$G$12</c:f>
              <c:strCache>
                <c:ptCount val="4"/>
                <c:pt idx="0">
                  <c:v>Total</c:v>
                </c:pt>
                <c:pt idx="1">
                  <c:v>Ofițeri</c:v>
                </c:pt>
                <c:pt idx="2">
                  <c:v>Agenți</c:v>
                </c:pt>
                <c:pt idx="3">
                  <c:v>Personal 
contractual</c:v>
                </c:pt>
              </c:strCache>
            </c:strRef>
          </c:cat>
          <c:val>
            <c:numRef>
              <c:f>Situatie_DMRU_31_12!$D$14:$G$14</c:f>
              <c:numCache>
                <c:formatCode>#,##0</c:formatCode>
                <c:ptCount val="4"/>
                <c:pt idx="0">
                  <c:v>51411</c:v>
                </c:pt>
                <c:pt idx="1">
                  <c:v>11870</c:v>
                </c:pt>
                <c:pt idx="2">
                  <c:v>37495</c:v>
                </c:pt>
                <c:pt idx="3">
                  <c:v>2046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479806928"/>
        <c:axId val="314322536"/>
        <c:axId val="0"/>
      </c:bar3DChart>
      <c:catAx>
        <c:axId val="4798069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314322536"/>
        <c:crosses val="autoZero"/>
        <c:auto val="1"/>
        <c:lblAlgn val="ctr"/>
        <c:lblOffset val="100"/>
        <c:noMultiLvlLbl val="0"/>
      </c:catAx>
      <c:valAx>
        <c:axId val="314322536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one"/>
        <c:crossAx val="479806928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7882217847768863E-2"/>
          <c:y val="0.23688706191137873"/>
          <c:w val="0.86937968691413625"/>
          <c:h val="0.62209973753280956"/>
        </c:manualLayout>
      </c:layout>
      <c:lineChart>
        <c:grouping val="standard"/>
        <c:varyColors val="0"/>
        <c:ser>
          <c:idx val="0"/>
          <c:order val="0"/>
          <c:tx>
            <c:strRef>
              <c:f>Bugetul_2013_2017!$A$40</c:f>
              <c:strCache>
                <c:ptCount val="1"/>
                <c:pt idx="0">
                  <c:v>Bugetul Poliției Române</c:v>
                </c:pt>
              </c:strCache>
            </c:strRef>
          </c:tx>
          <c:cat>
            <c:numRef>
              <c:f>Bugetul_2013_2017!$B$39:$J$39</c:f>
              <c:numCache>
                <c:formatCode>General</c:formatCod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numCache>
            </c:numRef>
          </c:cat>
          <c:val>
            <c:numRef>
              <c:f>Bugetul_2013_2017!$B$40:$J$40</c:f>
              <c:numCache>
                <c:formatCode>General</c:formatCode>
                <c:ptCount val="9"/>
                <c:pt idx="0">
                  <c:v>2.48</c:v>
                </c:pt>
                <c:pt idx="1">
                  <c:v>2.42</c:v>
                </c:pt>
                <c:pt idx="2">
                  <c:v>3.09</c:v>
                </c:pt>
                <c:pt idx="3">
                  <c:v>3.4299999999999997</c:v>
                </c:pt>
                <c:pt idx="4">
                  <c:v>3.4899999999999998</c:v>
                </c:pt>
                <c:pt idx="5">
                  <c:v>3.6</c:v>
                </c:pt>
                <c:pt idx="6">
                  <c:v>3.4299999999999997</c:v>
                </c:pt>
                <c:pt idx="7">
                  <c:v>3.3699999999999997</c:v>
                </c:pt>
                <c:pt idx="8">
                  <c:v>4.1199999999999966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82041496"/>
        <c:axId val="482043064"/>
      </c:lineChart>
      <c:catAx>
        <c:axId val="4820414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482043064"/>
        <c:crosses val="autoZero"/>
        <c:auto val="1"/>
        <c:lblAlgn val="ctr"/>
        <c:lblOffset val="100"/>
        <c:noMultiLvlLbl val="0"/>
      </c:catAx>
      <c:valAx>
        <c:axId val="482043064"/>
        <c:scaling>
          <c:orientation val="minMax"/>
          <c:min val="1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48204149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689892537017941E-2"/>
          <c:y val="0.15596333661417347"/>
          <c:w val="0.8717189124944299"/>
          <c:h val="0.69421013779527552"/>
        </c:manualLayout>
      </c:layout>
      <c:lineChart>
        <c:grouping val="standard"/>
        <c:varyColors val="0"/>
        <c:ser>
          <c:idx val="0"/>
          <c:order val="0"/>
          <c:tx>
            <c:strRef>
              <c:f>Fonduri_Europ_Gestionate!$D$13</c:f>
              <c:strCache>
                <c:ptCount val="1"/>
                <c:pt idx="0">
                  <c:v>Fonduri europene gestionate (milioane Euro)</c:v>
                </c:pt>
              </c:strCache>
            </c:strRef>
          </c:tx>
          <c:cat>
            <c:numRef>
              <c:f>Fonduri_Europ_Gestionate!$E$12:$J$12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Fonduri_Europ_Gestionate!$E$13:$J$13</c:f>
              <c:numCache>
                <c:formatCode>General</c:formatCode>
                <c:ptCount val="6"/>
                <c:pt idx="0">
                  <c:v>22.1</c:v>
                </c:pt>
                <c:pt idx="1">
                  <c:v>22.8</c:v>
                </c:pt>
                <c:pt idx="2">
                  <c:v>22.5</c:v>
                </c:pt>
                <c:pt idx="3">
                  <c:v>43.2</c:v>
                </c:pt>
                <c:pt idx="4">
                  <c:v>40.9</c:v>
                </c:pt>
                <c:pt idx="5">
                  <c:v>49.9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82042672"/>
        <c:axId val="482039928"/>
      </c:lineChart>
      <c:catAx>
        <c:axId val="4820426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482039928"/>
        <c:crosses val="autoZero"/>
        <c:auto val="1"/>
        <c:lblAlgn val="ctr"/>
        <c:lblOffset val="100"/>
        <c:noMultiLvlLbl val="0"/>
      </c:catAx>
      <c:valAx>
        <c:axId val="48203992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482042672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360C85-72BA-4A4F-B490-C6C968F70303}" type="datetimeFigureOut">
              <a:rPr lang="en-US" smtClean="0"/>
              <a:pPr/>
              <a:t>3/18/2019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F41750-5F50-4F32-811B-3299A43D57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523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41750-5F50-4F32-811B-3299A43D571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876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0F8A5402-91FB-4749-B66C-71A3334BD6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1858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54DA99A-7948-4D23-A69B-4D9DCE783C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3271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C73FF9FE-DA6E-469E-AAC1-4BC36F43D0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6410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DDEDC14C-8790-45E9-BDC2-A6103D7E74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7499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CD6B09ED-E517-4701-9109-32ED5D5CD5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049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5F8014F-C3C9-4925-8726-B140D13C60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4479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4DD5119-44D2-4D0B-82CB-C5069EB3BC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2788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87A41460-7F27-4192-9945-E071784742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1398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DEA875A-3681-4231-B734-EA42FF28A1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7158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68BD3C63-0747-4FA8-BFAF-160E9BA997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723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601F5E2-9C9E-4D11-96B3-6F55EB88EE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5133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lide Number Placeholder 1"/>
          <p:cNvSpPr>
            <a:spLocks noGrp="1"/>
          </p:cNvSpPr>
          <p:nvPr userDrawn="1">
            <p:ph type="sldNum" sz="quarter" idx="4294967295"/>
          </p:nvPr>
        </p:nvSpPr>
        <p:spPr>
          <a:xfrm>
            <a:off x="6858000" y="6462712"/>
            <a:ext cx="21336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>
              <a:defRPr/>
            </a:pPr>
            <a:fld id="{F8656F35-015B-47B1-8699-35E4ACA9C30E}" type="slidenum">
              <a:rPr lang="en-US" b="1" smtClean="0"/>
              <a:pPr>
                <a:defRPr/>
              </a:pPr>
              <a:t>‹#›</a:t>
            </a:fld>
            <a:endParaRPr lang="en-US" b="1" dirty="0"/>
          </a:p>
        </p:txBody>
      </p:sp>
      <p:sp>
        <p:nvSpPr>
          <p:cNvPr id="14" name="Group 14"/>
          <p:cNvSpPr/>
          <p:nvPr userDrawn="1"/>
        </p:nvSpPr>
        <p:spPr>
          <a:xfrm rot="10800000">
            <a:off x="0" y="5562602"/>
            <a:ext cx="9144000" cy="1295398"/>
          </a:xfrm>
          <a:prstGeom prst="rect">
            <a:avLst/>
          </a:prstGeom>
          <a:gradFill>
            <a:gsLst>
              <a:gs pos="0">
                <a:schemeClr val="bg1">
                  <a:lumMod val="85000"/>
                  <a:alpha val="0"/>
                </a:schemeClr>
              </a:gs>
              <a:gs pos="37000">
                <a:schemeClr val="bg1">
                  <a:lumMod val="85000"/>
                  <a:alpha val="88000"/>
                </a:schemeClr>
              </a:gs>
              <a:gs pos="47000">
                <a:schemeClr val="bg1">
                  <a:lumMod val="85000"/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1026" name="Picture 1" descr="Description: Imagini pentru presedintie romania ue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8515" y="152400"/>
            <a:ext cx="1463085" cy="61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5"/>
          <p:cNvSpPr>
            <a:spLocks noChangeArrowheads="1"/>
          </p:cNvSpPr>
          <p:nvPr userDrawn="1"/>
        </p:nvSpPr>
        <p:spPr bwMode="auto">
          <a:xfrm>
            <a:off x="1066800" y="152400"/>
            <a:ext cx="6553200" cy="609600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indent="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o-RO" alt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POLIȚIA ROMÂNĂ</a:t>
            </a:r>
            <a:endParaRPr lang="en-US" altLang="en-US" sz="2800" b="1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 userDrawn="1"/>
        </p:nvGraphicFramePr>
        <p:xfrm>
          <a:off x="990601" y="762000"/>
          <a:ext cx="6553200" cy="60960"/>
        </p:xfrm>
        <a:graphic>
          <a:graphicData uri="http://schemas.openxmlformats.org/drawingml/2006/table">
            <a:tbl>
              <a:tblPr/>
              <a:tblGrid>
                <a:gridCol w="1986217"/>
                <a:gridCol w="2455597"/>
                <a:gridCol w="2111386"/>
              </a:tblGrid>
              <a:tr h="45719">
                <a:tc>
                  <a:txBody>
                    <a:bodyPr/>
                    <a:lstStyle/>
                    <a:p>
                      <a:pPr marR="228600" algn="ctr"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endParaRPr lang="ro-RO" sz="400" dirty="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endParaRPr lang="ro-RO" sz="4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endParaRPr lang="ro-RO" sz="400" dirty="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pic>
        <p:nvPicPr>
          <p:cNvPr id="8" name="Picture 2" descr="C:\Users\dascalu_mihai\Desktop\Stema_prelucrata_04_02_2019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28600"/>
            <a:ext cx="533400" cy="685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256134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 userDrawn="1"/>
        </p:nvSpPr>
        <p:spPr bwMode="auto">
          <a:xfrm>
            <a:off x="0" y="6477000"/>
            <a:ext cx="9144000" cy="381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>
                  <a:lumMod val="6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 userDrawn="1"/>
        </p:nvSpPr>
        <p:spPr bwMode="auto">
          <a:xfrm rot="10800000">
            <a:off x="0" y="838200"/>
            <a:ext cx="9144000" cy="325438"/>
          </a:xfrm>
          <a:prstGeom prst="rect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4" name="Slide Number Placeholder 5"/>
          <p:cNvSpPr txBox="1">
            <a:spLocks/>
          </p:cNvSpPr>
          <p:nvPr userDrawn="1"/>
        </p:nvSpPr>
        <p:spPr bwMode="auto">
          <a:xfrm>
            <a:off x="6942138" y="64325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75E53F04-02A9-46BC-8EAE-27D548279965}" type="slidenum">
              <a:rPr lang="en-US" altLang="en-US" sz="1200" smtClean="0">
                <a:solidFill>
                  <a:srgbClr val="595959"/>
                </a:solidFill>
                <a:latin typeface="Calibri" pitchFamily="34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z="1200" smtClean="0">
              <a:solidFill>
                <a:srgbClr val="595959"/>
              </a:solidFill>
              <a:latin typeface="Calibri" pitchFamily="34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 userDrawn="1"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rgbClr val="3560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indent="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en-US" altLang="en-US" sz="1600" smtClean="0">
              <a:solidFill>
                <a:srgbClr val="17375E"/>
              </a:solidFill>
              <a:cs typeface="Times New Roman" pitchFamily="18" charset="0"/>
            </a:endParaRPr>
          </a:p>
        </p:txBody>
      </p:sp>
      <p:pic>
        <p:nvPicPr>
          <p:cNvPr id="6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700" y="338138"/>
            <a:ext cx="7397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/>
          <p:cNvPicPr>
            <a:picLocks noChangeAspect="1"/>
          </p:cNvPicPr>
          <p:nvPr userDrawn="1"/>
        </p:nvPicPr>
        <p:blipFill>
          <a:blip r:embed="rId3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2057400"/>
            <a:ext cx="2667000" cy="357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 userDrawn="1"/>
        </p:nvSpPr>
        <p:spPr>
          <a:xfrm>
            <a:off x="2209800" y="1676400"/>
            <a:ext cx="4876800" cy="4191000"/>
          </a:xfrm>
          <a:prstGeom prst="rect">
            <a:avLst/>
          </a:prstGeom>
          <a:solidFill>
            <a:srgbClr val="FFFFFF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Group 14"/>
          <p:cNvSpPr/>
          <p:nvPr userDrawn="1"/>
        </p:nvSpPr>
        <p:spPr>
          <a:xfrm rot="10800000">
            <a:off x="0" y="2895600"/>
            <a:ext cx="9144000" cy="1716088"/>
          </a:xfrm>
          <a:prstGeom prst="rect">
            <a:avLst/>
          </a:prstGeom>
          <a:gradFill>
            <a:gsLst>
              <a:gs pos="0">
                <a:schemeClr val="bg1">
                  <a:lumMod val="85000"/>
                  <a:alpha val="0"/>
                </a:schemeClr>
              </a:gs>
              <a:gs pos="37000">
                <a:schemeClr val="bg1">
                  <a:lumMod val="85000"/>
                  <a:alpha val="88000"/>
                </a:schemeClr>
              </a:gs>
              <a:gs pos="47000">
                <a:schemeClr val="bg1">
                  <a:lumMod val="85000"/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TextBox 14"/>
          <p:cNvSpPr txBox="1">
            <a:spLocks noChangeArrowheads="1"/>
          </p:cNvSpPr>
          <p:nvPr userDrawn="1"/>
        </p:nvSpPr>
        <p:spPr bwMode="auto">
          <a:xfrm>
            <a:off x="1981200" y="228600"/>
            <a:ext cx="5105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 smtClean="0">
                <a:solidFill>
                  <a:srgbClr val="FFFFFF"/>
                </a:solidFill>
                <a:latin typeface="Verdana" pitchFamily="34" charset="0"/>
              </a:rPr>
              <a:t>POLI</a:t>
            </a:r>
            <a:r>
              <a:rPr lang="ro-RO" altLang="en-US" sz="2000" b="1" dirty="0" smtClean="0">
                <a:solidFill>
                  <a:srgbClr val="FFFFFF"/>
                </a:solidFill>
                <a:latin typeface="Verdana" pitchFamily="34" charset="0"/>
              </a:rPr>
              <a:t>ŢIA ROMANĂ</a:t>
            </a:r>
            <a:endParaRPr lang="en-US" altLang="en-US" sz="2000" b="1" dirty="0" smtClean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1" name="Rectangle 5"/>
          <p:cNvSpPr>
            <a:spLocks noChangeArrowheads="1"/>
          </p:cNvSpPr>
          <p:nvPr userDrawn="1"/>
        </p:nvSpPr>
        <p:spPr bwMode="auto">
          <a:xfrm>
            <a:off x="0" y="6026150"/>
            <a:ext cx="9144000" cy="838200"/>
          </a:xfrm>
          <a:prstGeom prst="rect">
            <a:avLst/>
          </a:prstGeom>
          <a:solidFill>
            <a:srgbClr val="3560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indent="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en-US" altLang="en-US" sz="1600" smtClean="0">
              <a:solidFill>
                <a:srgbClr val="17375E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0333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">
              <a:schemeClr val="tx2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">
              <a:schemeClr val="tx2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4C983867-392B-459B-A447-97CDA6F662C1}" type="slidenum">
              <a:rPr lang="en-US">
                <a:cs typeface="Arial" charset="0"/>
              </a:rPr>
              <a:pPr>
                <a:defRPr/>
              </a:pPr>
              <a:t>‹#›</a:t>
            </a:fld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744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3.xml"/><Relationship Id="rId4" Type="http://schemas.openxmlformats.org/officeDocument/2006/relationships/chart" Target="../charts/char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3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">
              <a:schemeClr val="bg1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F8656F35-015B-47B1-8699-35E4ACA9C30E}" type="slidenum">
              <a:rPr lang="en-US" b="1" smtClean="0"/>
              <a:pPr>
                <a:defRPr/>
              </a:pPr>
              <a:t>1</a:t>
            </a:fld>
            <a:endParaRPr lang="en-US" b="1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85800" y="1905000"/>
            <a:ext cx="8153400" cy="1447800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EVALUAREA ACTIVIT</a:t>
            </a:r>
            <a:r>
              <a:rPr kumimoji="0" lang="ro-RO" sz="3200" b="1" i="0" u="none" strike="noStrike" kern="1200" cap="none" spc="0" normalizeH="0" baseline="0" noProof="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ĂŢI</a:t>
            </a:r>
            <a:r>
              <a:rPr kumimoji="0" lang="en-US" sz="3200" b="1" i="0" u="none" strike="noStrike" kern="1200" cap="none" spc="0" normalizeH="0" baseline="0" noProof="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br>
              <a:rPr kumimoji="0" lang="en-US" sz="3200" b="1" i="0" u="none" strike="noStrike" kern="1200" cap="none" spc="0" normalizeH="0" baseline="0" noProof="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kumimoji="0" lang="ro-RO" sz="3200" b="1" i="0" u="none" strike="noStrike" kern="1200" cap="none" spc="0" normalizeH="0" baseline="0" noProof="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DESFĂŞURATE DE POLIŢIA ROMÂNĂ </a:t>
            </a:r>
            <a:br>
              <a:rPr kumimoji="0" lang="ro-RO" sz="3200" b="1" i="0" u="none" strike="noStrike" kern="1200" cap="none" spc="0" normalizeH="0" baseline="0" noProof="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kumimoji="0" lang="ro-RO" sz="3200" b="1" i="0" u="none" strike="noStrike" kern="1200" cap="none" spc="0" normalizeH="0" baseline="0" noProof="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ÎN ANUL 2018</a:t>
            </a:r>
            <a:endParaRPr kumimoji="0" lang="en-US" sz="3200" b="1" i="0" u="none" strike="noStrike" kern="1200" cap="none" spc="0" normalizeH="0" baseline="0" noProof="0" dirty="0" smtClean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33400" y="6019800"/>
            <a:ext cx="81534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i="0" u="none" strike="noStrike" kern="1200" cap="none" spc="0" normalizeH="0" baseline="0" noProof="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INSPECTORATUL GENERAL AL POLIȚIEI ROMÂNE</a:t>
            </a:r>
            <a:endParaRPr kumimoji="0" lang="en-US" i="0" u="none" strike="noStrike" kern="1200" cap="none" spc="0" normalizeH="0" baseline="0" noProof="0" dirty="0" smtClean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3657600"/>
            <a:ext cx="9144000" cy="236220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2"/>
            </a:solidFill>
          </a:ln>
          <a:extLst/>
        </p:spPr>
        <p:txBody>
          <a:bodyPr anchor="ctr"/>
          <a:lstStyle>
            <a:lvl1pPr indent="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en-US" altLang="en-US" sz="1600" dirty="0" smtClean="0">
              <a:solidFill>
                <a:schemeClr val="bg1">
                  <a:lumMod val="95000"/>
                </a:schemeClr>
              </a:solidFill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3733800"/>
            <a:ext cx="2886003" cy="219037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538" y="3733800"/>
            <a:ext cx="2978262" cy="21903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11" y="3733801"/>
            <a:ext cx="2785489" cy="2190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552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F8656F35-015B-47B1-8699-35E4ACA9C30E}" type="slidenum">
              <a:rPr lang="en-US" b="1" smtClean="0"/>
              <a:pPr>
                <a:defRPr/>
              </a:pPr>
              <a:t>10</a:t>
            </a:fld>
            <a:endParaRPr lang="en-US" b="1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914400"/>
            <a:ext cx="9144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o-RO" altLang="en-US" sz="2000" b="1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RESURSE UMANE</a:t>
            </a:r>
            <a:endParaRPr lang="en-US" altLang="en-US" sz="2000" b="1" dirty="0" smtClean="0">
              <a:solidFill>
                <a:schemeClr val="tx2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TextBox 4"/>
          <p:cNvSpPr txBox="1">
            <a:spLocks noChangeArrowheads="1"/>
          </p:cNvSpPr>
          <p:nvPr/>
        </p:nvSpPr>
        <p:spPr bwMode="auto">
          <a:xfrm>
            <a:off x="0" y="5944071"/>
            <a:ext cx="9144000" cy="456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47511" tIns="73756" rIns="147511" bIns="73756">
            <a:spAutoFit/>
          </a:bodyPr>
          <a:lstStyle/>
          <a:p>
            <a:pPr algn="ctr"/>
            <a:r>
              <a:rPr lang="ro-RO" altLang="en-US" sz="2000" b="1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</a:rPr>
              <a:t>INTEGRITATE – PROFESIONALISM - RESPONSABILITATE</a:t>
            </a:r>
            <a:endParaRPr lang="ro-RO" altLang="en-US" sz="2000" b="1" dirty="0">
              <a:solidFill>
                <a:schemeClr val="tx2">
                  <a:lumMod val="75000"/>
                </a:schemeClr>
              </a:solidFill>
              <a:latin typeface="Verdan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76400" y="4768830"/>
            <a:ext cx="2819400" cy="86946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o-RO" sz="2000" b="1" dirty="0" smtClean="0">
                <a:latin typeface="Verdana" panose="020B0604030504040204" pitchFamily="34" charset="0"/>
              </a:rPr>
              <a:t>CORUPȚIE</a:t>
            </a:r>
          </a:p>
          <a:p>
            <a:pPr algn="ctr"/>
            <a:endParaRPr lang="ro-RO" sz="1050" dirty="0" smtClean="0">
              <a:latin typeface="Verdana" panose="020B0604030504040204" pitchFamily="34" charset="0"/>
            </a:endParaRPr>
          </a:p>
          <a:p>
            <a:pPr algn="ctr"/>
            <a:r>
              <a:rPr lang="ro-RO" sz="2000" b="1" dirty="0" smtClean="0">
                <a:latin typeface="Verdana" panose="020B0604030504040204" pitchFamily="34" charset="0"/>
              </a:rPr>
              <a:t>- Toleranță zero -</a:t>
            </a:r>
            <a:endParaRPr lang="en-US" sz="2000" b="1" dirty="0" smtClean="0">
              <a:solidFill>
                <a:srgbClr val="C00000"/>
              </a:solidFill>
              <a:latin typeface="Verdana" panose="020B0604030504040204" pitchFamily="34" charset="0"/>
            </a:endParaRPr>
          </a:p>
        </p:txBody>
      </p:sp>
      <p:grpSp>
        <p:nvGrpSpPr>
          <p:cNvPr id="4" name="Group 82"/>
          <p:cNvGrpSpPr>
            <a:grpSpLocks/>
          </p:cNvGrpSpPr>
          <p:nvPr/>
        </p:nvGrpSpPr>
        <p:grpSpPr bwMode="auto">
          <a:xfrm>
            <a:off x="4576048" y="4752576"/>
            <a:ext cx="1062752" cy="1114824"/>
            <a:chOff x="1671" y="1171"/>
            <a:chExt cx="2321" cy="2628"/>
          </a:xfrm>
        </p:grpSpPr>
        <p:pic>
          <p:nvPicPr>
            <p:cNvPr id="17" name="Picture 2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1" y="3199"/>
              <a:ext cx="2321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Freeform 15"/>
            <p:cNvSpPr>
              <a:spLocks noChangeAspect="1"/>
            </p:cNvSpPr>
            <p:nvPr/>
          </p:nvSpPr>
          <p:spPr bwMode="auto">
            <a:xfrm>
              <a:off x="1700" y="1171"/>
              <a:ext cx="2292" cy="1980"/>
            </a:xfrm>
            <a:custGeom>
              <a:avLst/>
              <a:gdLst>
                <a:gd name="T0" fmla="*/ 1176 w 365"/>
                <a:gd name="T1" fmla="*/ 14209 h 316"/>
                <a:gd name="T2" fmla="*/ 403 w 365"/>
                <a:gd name="T3" fmla="*/ 12908 h 316"/>
                <a:gd name="T4" fmla="*/ 7443 w 365"/>
                <a:gd name="T5" fmla="*/ 718 h 316"/>
                <a:gd name="T6" fmla="*/ 9029 w 365"/>
                <a:gd name="T7" fmla="*/ 718 h 316"/>
                <a:gd name="T8" fmla="*/ 16069 w 365"/>
                <a:gd name="T9" fmla="*/ 12908 h 316"/>
                <a:gd name="T10" fmla="*/ 15296 w 365"/>
                <a:gd name="T11" fmla="*/ 14209 h 316"/>
                <a:gd name="T12" fmla="*/ 1176 w 365"/>
                <a:gd name="T13" fmla="*/ 14209 h 3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5"/>
                <a:gd name="T22" fmla="*/ 0 h 316"/>
                <a:gd name="T23" fmla="*/ 365 w 365"/>
                <a:gd name="T24" fmla="*/ 316 h 3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5" h="316">
                  <a:moveTo>
                    <a:pt x="26" y="316"/>
                  </a:moveTo>
                  <a:cubicBezTo>
                    <a:pt x="7" y="316"/>
                    <a:pt x="0" y="303"/>
                    <a:pt x="9" y="287"/>
                  </a:cubicBezTo>
                  <a:cubicBezTo>
                    <a:pt x="165" y="16"/>
                    <a:pt x="165" y="16"/>
                    <a:pt x="165" y="16"/>
                  </a:cubicBezTo>
                  <a:cubicBezTo>
                    <a:pt x="175" y="0"/>
                    <a:pt x="190" y="0"/>
                    <a:pt x="200" y="16"/>
                  </a:cubicBezTo>
                  <a:cubicBezTo>
                    <a:pt x="356" y="287"/>
                    <a:pt x="356" y="287"/>
                    <a:pt x="356" y="287"/>
                  </a:cubicBezTo>
                  <a:cubicBezTo>
                    <a:pt x="365" y="303"/>
                    <a:pt x="358" y="316"/>
                    <a:pt x="339" y="316"/>
                  </a:cubicBezTo>
                  <a:lnTo>
                    <a:pt x="26" y="3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6"/>
            <p:cNvSpPr>
              <a:spLocks noChangeAspect="1"/>
            </p:cNvSpPr>
            <p:nvPr/>
          </p:nvSpPr>
          <p:spPr bwMode="auto">
            <a:xfrm>
              <a:off x="1700" y="1171"/>
              <a:ext cx="2292" cy="1980"/>
            </a:xfrm>
            <a:custGeom>
              <a:avLst/>
              <a:gdLst>
                <a:gd name="T0" fmla="*/ 1176 w 365"/>
                <a:gd name="T1" fmla="*/ 14209 h 316"/>
                <a:gd name="T2" fmla="*/ 403 w 365"/>
                <a:gd name="T3" fmla="*/ 12908 h 316"/>
                <a:gd name="T4" fmla="*/ 7443 w 365"/>
                <a:gd name="T5" fmla="*/ 718 h 316"/>
                <a:gd name="T6" fmla="*/ 9029 w 365"/>
                <a:gd name="T7" fmla="*/ 718 h 316"/>
                <a:gd name="T8" fmla="*/ 16069 w 365"/>
                <a:gd name="T9" fmla="*/ 12908 h 316"/>
                <a:gd name="T10" fmla="*/ 15296 w 365"/>
                <a:gd name="T11" fmla="*/ 14209 h 316"/>
                <a:gd name="T12" fmla="*/ 1176 w 365"/>
                <a:gd name="T13" fmla="*/ 14209 h 3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5"/>
                <a:gd name="T22" fmla="*/ 0 h 316"/>
                <a:gd name="T23" fmla="*/ 365 w 365"/>
                <a:gd name="T24" fmla="*/ 316 h 3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5" h="316">
                  <a:moveTo>
                    <a:pt x="26" y="316"/>
                  </a:moveTo>
                  <a:cubicBezTo>
                    <a:pt x="7" y="316"/>
                    <a:pt x="0" y="303"/>
                    <a:pt x="9" y="287"/>
                  </a:cubicBezTo>
                  <a:cubicBezTo>
                    <a:pt x="165" y="16"/>
                    <a:pt x="165" y="16"/>
                    <a:pt x="165" y="16"/>
                  </a:cubicBezTo>
                  <a:cubicBezTo>
                    <a:pt x="175" y="0"/>
                    <a:pt x="190" y="0"/>
                    <a:pt x="200" y="16"/>
                  </a:cubicBezTo>
                  <a:cubicBezTo>
                    <a:pt x="356" y="287"/>
                    <a:pt x="356" y="287"/>
                    <a:pt x="356" y="287"/>
                  </a:cubicBezTo>
                  <a:cubicBezTo>
                    <a:pt x="365" y="303"/>
                    <a:pt x="358" y="316"/>
                    <a:pt x="339" y="316"/>
                  </a:cubicBezTo>
                  <a:lnTo>
                    <a:pt x="26" y="316"/>
                  </a:lnTo>
                  <a:close/>
                </a:path>
              </a:pathLst>
            </a:custGeom>
            <a:gradFill rotWithShape="1">
              <a:gsLst>
                <a:gs pos="0">
                  <a:srgbClr val="860000"/>
                </a:gs>
                <a:gs pos="100000">
                  <a:srgbClr val="D60000"/>
                </a:gs>
              </a:gsLst>
              <a:lin ang="54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7"/>
            <p:cNvSpPr>
              <a:spLocks noChangeAspect="1"/>
            </p:cNvSpPr>
            <p:nvPr/>
          </p:nvSpPr>
          <p:spPr bwMode="auto">
            <a:xfrm>
              <a:off x="1950" y="1439"/>
              <a:ext cx="1789" cy="1555"/>
            </a:xfrm>
            <a:custGeom>
              <a:avLst/>
              <a:gdLst>
                <a:gd name="T0" fmla="*/ 363 w 285"/>
                <a:gd name="T1" fmla="*/ 11165 h 248"/>
                <a:gd name="T2" fmla="*/ 134 w 285"/>
                <a:gd name="T3" fmla="*/ 10715 h 248"/>
                <a:gd name="T4" fmla="*/ 6179 w 285"/>
                <a:gd name="T5" fmla="*/ 228 h 248"/>
                <a:gd name="T6" fmla="*/ 6675 w 285"/>
                <a:gd name="T7" fmla="*/ 228 h 248"/>
                <a:gd name="T8" fmla="*/ 12720 w 285"/>
                <a:gd name="T9" fmla="*/ 10715 h 248"/>
                <a:gd name="T10" fmla="*/ 12491 w 285"/>
                <a:gd name="T11" fmla="*/ 11165 h 248"/>
                <a:gd name="T12" fmla="*/ 363 w 285"/>
                <a:gd name="T13" fmla="*/ 11165 h 2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5"/>
                <a:gd name="T22" fmla="*/ 0 h 248"/>
                <a:gd name="T23" fmla="*/ 285 w 285"/>
                <a:gd name="T24" fmla="*/ 248 h 24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5" h="248">
                  <a:moveTo>
                    <a:pt x="8" y="248"/>
                  </a:moveTo>
                  <a:cubicBezTo>
                    <a:pt x="2" y="248"/>
                    <a:pt x="0" y="243"/>
                    <a:pt x="3" y="238"/>
                  </a:cubicBezTo>
                  <a:cubicBezTo>
                    <a:pt x="137" y="5"/>
                    <a:pt x="137" y="5"/>
                    <a:pt x="137" y="5"/>
                  </a:cubicBezTo>
                  <a:cubicBezTo>
                    <a:pt x="140" y="0"/>
                    <a:pt x="145" y="0"/>
                    <a:pt x="148" y="5"/>
                  </a:cubicBezTo>
                  <a:cubicBezTo>
                    <a:pt x="282" y="238"/>
                    <a:pt x="282" y="238"/>
                    <a:pt x="282" y="238"/>
                  </a:cubicBezTo>
                  <a:cubicBezTo>
                    <a:pt x="285" y="243"/>
                    <a:pt x="283" y="248"/>
                    <a:pt x="277" y="248"/>
                  </a:cubicBezTo>
                  <a:lnTo>
                    <a:pt x="8" y="2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8"/>
            <p:cNvSpPr>
              <a:spLocks noChangeAspect="1"/>
            </p:cNvSpPr>
            <p:nvPr/>
          </p:nvSpPr>
          <p:spPr bwMode="auto">
            <a:xfrm>
              <a:off x="1950" y="1441"/>
              <a:ext cx="1789" cy="1555"/>
            </a:xfrm>
            <a:custGeom>
              <a:avLst/>
              <a:gdLst/>
              <a:ahLst/>
              <a:cxnLst>
                <a:cxn ang="0">
                  <a:pos x="8" y="248"/>
                </a:cxn>
                <a:cxn ang="0">
                  <a:pos x="3" y="238"/>
                </a:cxn>
                <a:cxn ang="0">
                  <a:pos x="137" y="5"/>
                </a:cxn>
                <a:cxn ang="0">
                  <a:pos x="148" y="5"/>
                </a:cxn>
                <a:cxn ang="0">
                  <a:pos x="282" y="238"/>
                </a:cxn>
                <a:cxn ang="0">
                  <a:pos x="277" y="248"/>
                </a:cxn>
                <a:cxn ang="0">
                  <a:pos x="8" y="248"/>
                </a:cxn>
              </a:cxnLst>
              <a:rect l="0" t="0" r="r" b="b"/>
              <a:pathLst>
                <a:path w="285" h="248">
                  <a:moveTo>
                    <a:pt x="8" y="248"/>
                  </a:moveTo>
                  <a:cubicBezTo>
                    <a:pt x="2" y="248"/>
                    <a:pt x="0" y="243"/>
                    <a:pt x="3" y="238"/>
                  </a:cubicBezTo>
                  <a:cubicBezTo>
                    <a:pt x="137" y="5"/>
                    <a:pt x="137" y="5"/>
                    <a:pt x="137" y="5"/>
                  </a:cubicBezTo>
                  <a:cubicBezTo>
                    <a:pt x="140" y="0"/>
                    <a:pt x="145" y="0"/>
                    <a:pt x="148" y="5"/>
                  </a:cubicBezTo>
                  <a:cubicBezTo>
                    <a:pt x="282" y="238"/>
                    <a:pt x="282" y="238"/>
                    <a:pt x="282" y="238"/>
                  </a:cubicBezTo>
                  <a:cubicBezTo>
                    <a:pt x="285" y="243"/>
                    <a:pt x="283" y="248"/>
                    <a:pt x="277" y="248"/>
                  </a:cubicBezTo>
                  <a:lnTo>
                    <a:pt x="8" y="248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76863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76863"/>
                    <a:invGamma/>
                  </a:schemeClr>
                </a:gs>
              </a:gsLst>
              <a:lin ang="54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latin typeface="Arial" charset="0"/>
                <a:cs typeface="Arial" charset="0"/>
              </a:endParaRPr>
            </a:p>
          </p:txBody>
        </p:sp>
        <p:sp>
          <p:nvSpPr>
            <p:cNvPr id="22" name="Freeform 19"/>
            <p:cNvSpPr>
              <a:spLocks noChangeAspect="1"/>
            </p:cNvSpPr>
            <p:nvPr/>
          </p:nvSpPr>
          <p:spPr bwMode="auto">
            <a:xfrm>
              <a:off x="2728" y="1736"/>
              <a:ext cx="234" cy="784"/>
            </a:xfrm>
            <a:custGeom>
              <a:avLst/>
              <a:gdLst>
                <a:gd name="T0" fmla="*/ 41 w 720"/>
                <a:gd name="T1" fmla="*/ 0 h 2437"/>
                <a:gd name="T2" fmla="*/ 74 w 720"/>
                <a:gd name="T3" fmla="*/ 12 h 2437"/>
                <a:gd name="T4" fmla="*/ 87 w 720"/>
                <a:gd name="T5" fmla="*/ 50 h 2437"/>
                <a:gd name="T6" fmla="*/ 66 w 720"/>
                <a:gd name="T7" fmla="*/ 276 h 2437"/>
                <a:gd name="T8" fmla="*/ 46 w 720"/>
                <a:gd name="T9" fmla="*/ 289 h 2437"/>
                <a:gd name="T10" fmla="*/ 41 w 720"/>
                <a:gd name="T11" fmla="*/ 289 h 2437"/>
                <a:gd name="T12" fmla="*/ 20 w 720"/>
                <a:gd name="T13" fmla="*/ 276 h 2437"/>
                <a:gd name="T14" fmla="*/ 0 w 720"/>
                <a:gd name="T15" fmla="*/ 50 h 2437"/>
                <a:gd name="T16" fmla="*/ 13 w 720"/>
                <a:gd name="T17" fmla="*/ 12 h 2437"/>
                <a:gd name="T18" fmla="*/ 43 w 720"/>
                <a:gd name="T19" fmla="*/ 0 h 243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20"/>
                <a:gd name="T31" fmla="*/ 0 h 2437"/>
                <a:gd name="T32" fmla="*/ 720 w 720"/>
                <a:gd name="T33" fmla="*/ 2437 h 243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20" h="2437">
                  <a:moveTo>
                    <a:pt x="339" y="0"/>
                  </a:moveTo>
                  <a:cubicBezTo>
                    <a:pt x="445" y="0"/>
                    <a:pt x="551" y="42"/>
                    <a:pt x="614" y="106"/>
                  </a:cubicBezTo>
                  <a:cubicBezTo>
                    <a:pt x="678" y="191"/>
                    <a:pt x="720" y="297"/>
                    <a:pt x="720" y="424"/>
                  </a:cubicBezTo>
                  <a:cubicBezTo>
                    <a:pt x="710" y="795"/>
                    <a:pt x="607" y="1996"/>
                    <a:pt x="551" y="2331"/>
                  </a:cubicBezTo>
                  <a:cubicBezTo>
                    <a:pt x="508" y="2416"/>
                    <a:pt x="445" y="2437"/>
                    <a:pt x="381" y="2437"/>
                  </a:cubicBezTo>
                  <a:cubicBezTo>
                    <a:pt x="339" y="2437"/>
                    <a:pt x="339" y="2437"/>
                    <a:pt x="339" y="2437"/>
                  </a:cubicBezTo>
                  <a:cubicBezTo>
                    <a:pt x="254" y="2437"/>
                    <a:pt x="212" y="2418"/>
                    <a:pt x="169" y="2331"/>
                  </a:cubicBezTo>
                  <a:cubicBezTo>
                    <a:pt x="113" y="1996"/>
                    <a:pt x="10" y="795"/>
                    <a:pt x="0" y="424"/>
                  </a:cubicBezTo>
                  <a:cubicBezTo>
                    <a:pt x="0" y="297"/>
                    <a:pt x="42" y="191"/>
                    <a:pt x="106" y="106"/>
                  </a:cubicBezTo>
                  <a:cubicBezTo>
                    <a:pt x="169" y="42"/>
                    <a:pt x="254" y="0"/>
                    <a:pt x="360" y="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23" name="Picture 2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7" y="1203"/>
              <a:ext cx="1298" cy="1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1176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Oval 21"/>
            <p:cNvSpPr>
              <a:spLocks noChangeAspect="1" noChangeArrowheads="1"/>
            </p:cNvSpPr>
            <p:nvPr/>
          </p:nvSpPr>
          <p:spPr bwMode="auto">
            <a:xfrm>
              <a:off x="2751" y="2644"/>
              <a:ext cx="190" cy="190"/>
            </a:xfrm>
            <a:prstGeom prst="ellipse">
              <a:avLst/>
            </a:prstGeom>
            <a:solidFill>
              <a:schemeClr val="tx1"/>
            </a:solidFill>
            <a:ln w="11176">
              <a:solidFill>
                <a:srgbClr val="16131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457200" y="2391803"/>
            <a:ext cx="533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buFont typeface="Wingdings" pitchFamily="2" charset="2"/>
              <a:buChar char="§"/>
            </a:pPr>
            <a:r>
              <a:rPr lang="ro-RO" sz="1600" b="1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o-RO" b="1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program de pregătire </a:t>
            </a:r>
            <a:r>
              <a:rPr lang="ro-RO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destinat structurilor de ordine publică, rutieră, transporturi, la care au participat și studenți și elevi, asigurat de polițiștii liniei de muncă </a:t>
            </a:r>
            <a:r>
              <a:rPr lang="ro-RO" i="1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acțiuni speciale</a:t>
            </a:r>
            <a:r>
              <a:rPr lang="ro-RO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care urmează să fie transferat către beneficiari.</a:t>
            </a:r>
            <a:endParaRPr lang="ro-RO" dirty="0" smtClean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46445" y="1689532"/>
            <a:ext cx="411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ro-RO" sz="2000" b="1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Pregătirea tactică </a:t>
            </a:r>
            <a:endParaRPr lang="ro-RO" sz="2400" dirty="0" smtClean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1697880" y="2057400"/>
            <a:ext cx="2590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5943600" y="1752600"/>
            <a:ext cx="2743200" cy="2362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15" grpId="0" animBg="1"/>
      <p:bldP spid="27" grpId="0"/>
      <p:bldP spid="29" grpId="0"/>
      <p:bldP spid="3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858000" y="6462712"/>
            <a:ext cx="2133600" cy="365125"/>
          </a:xfrm>
        </p:spPr>
        <p:txBody>
          <a:bodyPr/>
          <a:lstStyle/>
          <a:p>
            <a:pPr>
              <a:defRPr/>
            </a:pPr>
            <a:fld id="{F8656F35-015B-47B1-8699-35E4ACA9C30E}" type="slidenum">
              <a:rPr lang="en-US" b="1"/>
              <a:pPr>
                <a:defRPr/>
              </a:pPr>
              <a:t>11</a:t>
            </a:fld>
            <a:endParaRPr lang="en-US" b="1" dirty="0"/>
          </a:p>
        </p:txBody>
      </p:sp>
      <p:sp>
        <p:nvSpPr>
          <p:cNvPr id="5" name="Trapezoid 4"/>
          <p:cNvSpPr/>
          <p:nvPr/>
        </p:nvSpPr>
        <p:spPr>
          <a:xfrm>
            <a:off x="6324600" y="2736523"/>
            <a:ext cx="1664669" cy="400619"/>
          </a:xfrm>
          <a:prstGeom prst="trapezoid">
            <a:avLst>
              <a:gd name="adj" fmla="val 92391"/>
            </a:avLst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75000"/>
              </a:schemeClr>
            </a:solidFill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1000" dirty="0">
              <a:solidFill>
                <a:prstClr val="white"/>
              </a:solidFill>
            </a:endParaRP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0" y="914400"/>
            <a:ext cx="9144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o-RO" altLang="en-US" sz="2000" b="1" dirty="0" smtClean="0">
                <a:solidFill>
                  <a:srgbClr val="1F497D">
                    <a:lumMod val="75000"/>
                  </a:srgb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RESURSE LOGISTICE</a:t>
            </a:r>
            <a:endParaRPr lang="en-US" altLang="en-US" sz="2000" b="1" dirty="0" smtClean="0">
              <a:solidFill>
                <a:srgbClr val="1F497D">
                  <a:lumMod val="75000"/>
                </a:srgb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905000" y="1607403"/>
            <a:ext cx="3962400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o-RO" sz="1600" b="1" dirty="0" smtClean="0">
                <a:solidFill>
                  <a:prstClr val="black"/>
                </a:solidFill>
                <a:latin typeface="Verdana" panose="020B0604030504040204" pitchFamily="34" charset="0"/>
              </a:rPr>
              <a:t>3.099 de imobile în administrare și unul dintre cele mai complexe sisteme informatice/comunicații </a:t>
            </a:r>
            <a:endParaRPr lang="ro-RO" sz="1600" dirty="0" smtClean="0">
              <a:solidFill>
                <a:prstClr val="black"/>
              </a:solidFill>
              <a:latin typeface="Verdana" panose="020B0604030504040204" pitchFamily="34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304800" y="2667000"/>
            <a:ext cx="5562600" cy="1066800"/>
          </a:xfrm>
          <a:prstGeom prst="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Symbol" pitchFamily="18" charset="2"/>
              <a:buChar char="@"/>
            </a:pPr>
            <a:r>
              <a:rPr lang="ro-RO" sz="1600" b="1" dirty="0" smtClean="0">
                <a:solidFill>
                  <a:srgbClr val="1F497D">
                    <a:lumMod val="75000"/>
                  </a:srgb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16,1 milioane de lei -&gt; reparații 563 de sedii</a:t>
            </a:r>
          </a:p>
          <a:p>
            <a:pPr>
              <a:buFont typeface="Symbol" pitchFamily="18" charset="2"/>
              <a:buChar char="@"/>
            </a:pPr>
            <a:r>
              <a:rPr lang="ro-RO" sz="1600" b="1" dirty="0" smtClean="0">
                <a:solidFill>
                  <a:srgbClr val="1F497D">
                    <a:lumMod val="75000"/>
                  </a:srgb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1,5 milioane de lei -&gt; îmbunătățirea condițiilor de arest</a:t>
            </a:r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219200"/>
            <a:ext cx="147637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Rectangle 33"/>
          <p:cNvSpPr/>
          <p:nvPr/>
        </p:nvSpPr>
        <p:spPr>
          <a:xfrm>
            <a:off x="306977" y="5336177"/>
            <a:ext cx="5562600" cy="914400"/>
          </a:xfrm>
          <a:prstGeom prst="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600" b="1" dirty="0" smtClean="0">
                <a:solidFill>
                  <a:srgbClr val="1F497D">
                    <a:lumMod val="75000"/>
                  </a:srgb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1.642 de mijloace de transport achiziționate.</a:t>
            </a:r>
          </a:p>
          <a:p>
            <a:pPr algn="ctr"/>
            <a:r>
              <a:rPr lang="ro-RO" sz="1600" dirty="0" smtClean="0">
                <a:solidFill>
                  <a:srgbClr val="1F497D">
                    <a:lumMod val="75000"/>
                  </a:srgb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 nou tip de autospecială, pentru transportul persoanelor private de libertate.</a:t>
            </a:r>
          </a:p>
        </p:txBody>
      </p:sp>
      <p:sp>
        <p:nvSpPr>
          <p:cNvPr id="35" name="Rectangle 34"/>
          <p:cNvSpPr/>
          <p:nvPr/>
        </p:nvSpPr>
        <p:spPr>
          <a:xfrm>
            <a:off x="304800" y="3972681"/>
            <a:ext cx="5562600" cy="1143000"/>
          </a:xfrm>
          <a:prstGeom prst="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600" b="1" dirty="0" smtClean="0">
                <a:solidFill>
                  <a:srgbClr val="1F497D">
                    <a:lumMod val="75000"/>
                  </a:srgb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Au fost achiziționate mijloace de protecție în valoare de </a:t>
            </a:r>
            <a:r>
              <a:rPr lang="ro-RO" sz="1600" b="1" dirty="0" smtClean="0">
                <a:solidFill>
                  <a:srgbClr val="1F497D">
                    <a:lumMod val="75000"/>
                  </a:srgbClr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Symbol"/>
              </a:rPr>
              <a:t> </a:t>
            </a:r>
            <a:r>
              <a:rPr lang="ro-RO" sz="1600" b="1" dirty="0" smtClean="0">
                <a:solidFill>
                  <a:srgbClr val="1F497D">
                    <a:lumMod val="75000"/>
                  </a:srgb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15 milioane de lei</a:t>
            </a:r>
          </a:p>
          <a:p>
            <a:pPr algn="ctr"/>
            <a:r>
              <a:rPr lang="ro-RO" sz="1600" dirty="0" smtClean="0">
                <a:solidFill>
                  <a:srgbClr val="1F497D">
                    <a:lumMod val="75000"/>
                  </a:srgb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(1.000 buc. - vestă antiglonț, 600 - cască antiglonț, 5.000 - maiou antiglonț/anti-înjunghiere etc.)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981200"/>
            <a:ext cx="2621296" cy="1736183"/>
          </a:xfrm>
          <a:prstGeom prst="rect">
            <a:avLst/>
          </a:prstGeom>
        </p:spPr>
      </p:pic>
      <p:pic>
        <p:nvPicPr>
          <p:cNvPr id="13" name="Picture 3" descr="S:\DIRECTIA CABINET\MIHAI DASCALU 26008\MASINI inscriptionare\Imagini logan\IMG-20190213-WA002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9800" y="3962400"/>
            <a:ext cx="2717638" cy="22823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3223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10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7" grpId="0"/>
      <p:bldP spid="33" grpId="0" animBg="1"/>
      <p:bldP spid="57" grpId="0" animBg="1"/>
      <p:bldP spid="34" grpId="0" animBg="1"/>
      <p:bldP spid="3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F8656F35-015B-47B1-8699-35E4ACA9C30E}" type="slidenum">
              <a:rPr lang="en-US" b="1" smtClean="0"/>
              <a:pPr>
                <a:defRPr/>
              </a:pPr>
              <a:t>12</a:t>
            </a:fld>
            <a:endParaRPr lang="en-US" b="1" dirty="0"/>
          </a:p>
        </p:txBody>
      </p:sp>
      <p:sp>
        <p:nvSpPr>
          <p:cNvPr id="5" name="Trapezoid 4"/>
          <p:cNvSpPr/>
          <p:nvPr/>
        </p:nvSpPr>
        <p:spPr>
          <a:xfrm>
            <a:off x="6324600" y="2736523"/>
            <a:ext cx="1664669" cy="400619"/>
          </a:xfrm>
          <a:prstGeom prst="trapezoid">
            <a:avLst>
              <a:gd name="adj" fmla="val 92391"/>
            </a:avLst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75000"/>
              </a:schemeClr>
            </a:solidFill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1000" dirty="0"/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0" y="914400"/>
            <a:ext cx="9144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o-RO" altLang="en-US" sz="2000" b="1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RESURSE FINANCIARE</a:t>
            </a:r>
            <a:endParaRPr lang="en-US" altLang="en-US" sz="2000" b="1" dirty="0" smtClean="0">
              <a:solidFill>
                <a:schemeClr val="tx2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9" name="Chart 28"/>
          <p:cNvGraphicFramePr/>
          <p:nvPr/>
        </p:nvGraphicFramePr>
        <p:xfrm>
          <a:off x="304800" y="1219200"/>
          <a:ext cx="4267200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30" name="Straight Connector 29"/>
          <p:cNvCxnSpPr/>
          <p:nvPr/>
        </p:nvCxnSpPr>
        <p:spPr>
          <a:xfrm>
            <a:off x="990600" y="1981200"/>
            <a:ext cx="34290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3657600" y="2438400"/>
            <a:ext cx="914400" cy="457199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600" b="1" dirty="0" smtClean="0">
                <a:solidFill>
                  <a:schemeClr val="tx2">
                    <a:lumMod val="75000"/>
                  </a:schemeClr>
                </a:solidFill>
              </a:rPr>
              <a:t>+22%</a:t>
            </a:r>
            <a:endParaRPr lang="ro-RO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4" name="Picture 4" descr="C:\Users\Stefan\Desktop\business_gentlemen_me_a_ha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419600"/>
            <a:ext cx="1752600" cy="1314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Content Placeholder 5"/>
          <p:cNvSpPr txBox="1">
            <a:spLocks/>
          </p:cNvSpPr>
          <p:nvPr/>
        </p:nvSpPr>
        <p:spPr bwMode="auto">
          <a:xfrm>
            <a:off x="2133600" y="4648200"/>
            <a:ext cx="6934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o-RO" b="1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FONDURI EXTERNE NERAMBURSABILE</a:t>
            </a:r>
          </a:p>
          <a:p>
            <a:pPr algn="ctr"/>
            <a:r>
              <a:rPr lang="ro-RO" b="1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31 de proiecte gestionate (</a:t>
            </a:r>
            <a:r>
              <a:rPr lang="ro-RO" sz="2000" b="1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Symbol"/>
              </a:rPr>
              <a:t> </a:t>
            </a:r>
            <a:r>
              <a:rPr lang="ro-RO" b="1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Symbol"/>
              </a:rPr>
              <a:t>50 milioane euro</a:t>
            </a:r>
            <a:r>
              <a:rPr lang="ro-RO" b="1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), </a:t>
            </a:r>
            <a:r>
              <a:rPr lang="ro-RO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dintre care 7 au fost finalizate (</a:t>
            </a:r>
            <a:r>
              <a:rPr lang="ro-RO" sz="2000" b="1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Symbol"/>
              </a:rPr>
              <a:t> </a:t>
            </a:r>
            <a:r>
              <a:rPr lang="ro-RO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Symbol"/>
              </a:rPr>
              <a:t>3,4 milioane euro)</a:t>
            </a:r>
            <a:r>
              <a:rPr lang="ro-RO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0" y="57150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ATRAGEREA FONDURILOR EXTERNE NERAMBURSABILE</a:t>
            </a:r>
          </a:p>
          <a:p>
            <a:pPr algn="ctr"/>
            <a:r>
              <a:rPr lang="ro-RO" b="1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 PRIORITATE PENTRU POLIŢIA ROMÂNĂ -</a:t>
            </a:r>
            <a:endParaRPr lang="ro-RO" b="1" dirty="0">
              <a:solidFill>
                <a:schemeClr val="tx2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68" name="Chart 67"/>
          <p:cNvGraphicFramePr/>
          <p:nvPr/>
        </p:nvGraphicFramePr>
        <p:xfrm>
          <a:off x="4800600" y="1447800"/>
          <a:ext cx="4038600" cy="220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0" name="TextBox 69"/>
          <p:cNvSpPr txBox="1"/>
          <p:nvPr/>
        </p:nvSpPr>
        <p:spPr>
          <a:xfrm>
            <a:off x="5105400" y="1348026"/>
            <a:ext cx="4038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1600" b="1" dirty="0" smtClean="0"/>
              <a:t>Fonduri externe nerambursabile gestionate (milioane Euro)</a:t>
            </a:r>
          </a:p>
          <a:p>
            <a:endParaRPr lang="ro-RO" dirty="0"/>
          </a:p>
        </p:txBody>
      </p:sp>
      <p:sp>
        <p:nvSpPr>
          <p:cNvPr id="71" name="TextBox 70"/>
          <p:cNvSpPr txBox="1"/>
          <p:nvPr/>
        </p:nvSpPr>
        <p:spPr>
          <a:xfrm>
            <a:off x="762000" y="1295400"/>
            <a:ext cx="342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1600" b="1" dirty="0" smtClean="0"/>
              <a:t>Bugetul Poliției Române (miliarde lei)</a:t>
            </a:r>
            <a:endParaRPr lang="ro-RO" dirty="0" smtClean="0"/>
          </a:p>
          <a:p>
            <a:pPr algn="ctr"/>
            <a:r>
              <a:rPr lang="ro-RO" sz="1600" b="1" smtClean="0"/>
              <a:t>99,91% </a:t>
            </a:r>
            <a:r>
              <a:rPr lang="ro-RO" sz="1600" b="1" dirty="0" smtClean="0"/>
              <a:t>execuție bugetară</a:t>
            </a:r>
          </a:p>
        </p:txBody>
      </p:sp>
      <p:cxnSp>
        <p:nvCxnSpPr>
          <p:cNvPr id="72" name="Straight Connector 71"/>
          <p:cNvCxnSpPr/>
          <p:nvPr/>
        </p:nvCxnSpPr>
        <p:spPr>
          <a:xfrm>
            <a:off x="5486400" y="2057400"/>
            <a:ext cx="31242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3" name="Content Placeholder 5"/>
          <p:cNvSpPr txBox="1">
            <a:spLocks/>
          </p:cNvSpPr>
          <p:nvPr/>
        </p:nvSpPr>
        <p:spPr bwMode="auto">
          <a:xfrm>
            <a:off x="0" y="365760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o-RO" dirty="0" err="1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Preaprobare</a:t>
            </a:r>
            <a:r>
              <a:rPr lang="ro-RO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- Banca Internațională pentru Reconstrucții și Dezvoltare </a:t>
            </a:r>
          </a:p>
          <a:p>
            <a:pPr algn="ctr"/>
            <a:r>
              <a:rPr lang="ro-RO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&gt;</a:t>
            </a:r>
            <a:r>
              <a:rPr lang="en-GB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o-RO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reabilitare/reconstrucție a 37 de imobile.</a:t>
            </a:r>
          </a:p>
        </p:txBody>
      </p:sp>
      <p:sp>
        <p:nvSpPr>
          <p:cNvPr id="75" name="Oval 74"/>
          <p:cNvSpPr/>
          <p:nvPr/>
        </p:nvSpPr>
        <p:spPr>
          <a:xfrm>
            <a:off x="7848600" y="2438401"/>
            <a:ext cx="914400" cy="457199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600" b="1" dirty="0" smtClean="0">
                <a:solidFill>
                  <a:schemeClr val="tx2">
                    <a:lumMod val="75000"/>
                  </a:schemeClr>
                </a:solidFill>
              </a:rPr>
              <a:t>+25%</a:t>
            </a:r>
            <a:endParaRPr lang="ro-RO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000"/>
                            </p:stCondLst>
                            <p:childTnLst>
                              <p:par>
                                <p:cTn id="5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Graphic spid="29" grpId="0">
        <p:bldAsOne/>
      </p:bldGraphic>
      <p:bldP spid="31" grpId="0" animBg="1"/>
      <p:bldP spid="67" grpId="0"/>
      <p:bldGraphic spid="68" grpId="0">
        <p:bldAsOne/>
      </p:bldGraphic>
      <p:bldP spid="70" grpId="0"/>
      <p:bldP spid="71" grpId="0"/>
      <p:bldP spid="73" grpId="0"/>
      <p:bldP spid="7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858000" y="6462712"/>
            <a:ext cx="2133600" cy="365125"/>
          </a:xfrm>
        </p:spPr>
        <p:txBody>
          <a:bodyPr/>
          <a:lstStyle/>
          <a:p>
            <a:pPr>
              <a:defRPr/>
            </a:pPr>
            <a:fld id="{F8656F35-015B-47B1-8699-35E4ACA9C30E}" type="slidenum">
              <a:rPr lang="en-US" b="1"/>
              <a:pPr>
                <a:defRPr/>
              </a:pPr>
              <a:t>13</a:t>
            </a:fld>
            <a:endParaRPr lang="en-US" b="1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914400"/>
            <a:ext cx="9144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o-RO" altLang="en-US" sz="2000" b="1" dirty="0" smtClean="0">
                <a:solidFill>
                  <a:srgbClr val="1F497D">
                    <a:lumMod val="75000"/>
                  </a:srgb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COOPERAREA POLIȚIENEASCĂ</a:t>
            </a:r>
            <a:endParaRPr lang="en-US" altLang="en-US" sz="2000" b="1" dirty="0" smtClean="0">
              <a:solidFill>
                <a:srgbClr val="1F497D">
                  <a:lumMod val="75000"/>
                </a:srgb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4" name="Group 603"/>
          <p:cNvGrpSpPr/>
          <p:nvPr/>
        </p:nvGrpSpPr>
        <p:grpSpPr>
          <a:xfrm>
            <a:off x="76200" y="2514600"/>
            <a:ext cx="2590800" cy="2133600"/>
            <a:chOff x="9413900" y="2668300"/>
            <a:chExt cx="6250303" cy="3971541"/>
          </a:xfrm>
          <a:solidFill>
            <a:srgbClr val="35607F"/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5" name="Freeform 488"/>
            <p:cNvSpPr>
              <a:spLocks/>
            </p:cNvSpPr>
            <p:nvPr/>
          </p:nvSpPr>
          <p:spPr bwMode="auto">
            <a:xfrm>
              <a:off x="13287436" y="3286124"/>
              <a:ext cx="73548" cy="135556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57" y="104"/>
                </a:cxn>
                <a:cxn ang="0">
                  <a:pos x="45" y="99"/>
                </a:cxn>
                <a:cxn ang="0">
                  <a:pos x="48" y="103"/>
                </a:cxn>
                <a:cxn ang="0">
                  <a:pos x="13" y="88"/>
                </a:cxn>
                <a:cxn ang="0">
                  <a:pos x="22" y="84"/>
                </a:cxn>
                <a:cxn ang="0">
                  <a:pos x="17" y="71"/>
                </a:cxn>
                <a:cxn ang="0">
                  <a:pos x="0" y="66"/>
                </a:cxn>
                <a:cxn ang="0">
                  <a:pos x="13" y="0"/>
                </a:cxn>
              </a:cxnLst>
              <a:rect l="0" t="0" r="r" b="b"/>
              <a:pathLst>
                <a:path w="57" h="104">
                  <a:moveTo>
                    <a:pt x="13" y="0"/>
                  </a:moveTo>
                  <a:lnTo>
                    <a:pt x="57" y="104"/>
                  </a:lnTo>
                  <a:lnTo>
                    <a:pt x="45" y="99"/>
                  </a:lnTo>
                  <a:lnTo>
                    <a:pt x="48" y="103"/>
                  </a:lnTo>
                  <a:lnTo>
                    <a:pt x="13" y="88"/>
                  </a:lnTo>
                  <a:lnTo>
                    <a:pt x="22" y="84"/>
                  </a:lnTo>
                  <a:lnTo>
                    <a:pt x="17" y="71"/>
                  </a:lnTo>
                  <a:lnTo>
                    <a:pt x="0" y="66"/>
                  </a:lnTo>
                  <a:lnTo>
                    <a:pt x="13" y="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" name="Freeform 489"/>
            <p:cNvSpPr>
              <a:spLocks/>
            </p:cNvSpPr>
            <p:nvPr/>
          </p:nvSpPr>
          <p:spPr bwMode="auto">
            <a:xfrm>
              <a:off x="13304210" y="3069755"/>
              <a:ext cx="246451" cy="205941"/>
            </a:xfrm>
            <a:custGeom>
              <a:avLst/>
              <a:gdLst/>
              <a:ahLst/>
              <a:cxnLst>
                <a:cxn ang="0">
                  <a:pos x="0" y="143"/>
                </a:cxn>
                <a:cxn ang="0">
                  <a:pos x="87" y="42"/>
                </a:cxn>
                <a:cxn ang="0">
                  <a:pos x="190" y="0"/>
                </a:cxn>
                <a:cxn ang="0">
                  <a:pos x="168" y="32"/>
                </a:cxn>
                <a:cxn ang="0">
                  <a:pos x="67" y="100"/>
                </a:cxn>
                <a:cxn ang="0">
                  <a:pos x="57" y="103"/>
                </a:cxn>
                <a:cxn ang="0">
                  <a:pos x="59" y="123"/>
                </a:cxn>
                <a:cxn ang="0">
                  <a:pos x="45" y="132"/>
                </a:cxn>
                <a:cxn ang="0">
                  <a:pos x="45" y="153"/>
                </a:cxn>
                <a:cxn ang="0">
                  <a:pos x="40" y="148"/>
                </a:cxn>
                <a:cxn ang="0">
                  <a:pos x="7" y="157"/>
                </a:cxn>
                <a:cxn ang="0">
                  <a:pos x="17" y="147"/>
                </a:cxn>
                <a:cxn ang="0">
                  <a:pos x="0" y="143"/>
                </a:cxn>
              </a:cxnLst>
              <a:rect l="0" t="0" r="r" b="b"/>
              <a:pathLst>
                <a:path w="190" h="157">
                  <a:moveTo>
                    <a:pt x="0" y="143"/>
                  </a:moveTo>
                  <a:lnTo>
                    <a:pt x="87" y="42"/>
                  </a:lnTo>
                  <a:lnTo>
                    <a:pt x="190" y="0"/>
                  </a:lnTo>
                  <a:lnTo>
                    <a:pt x="168" y="32"/>
                  </a:lnTo>
                  <a:lnTo>
                    <a:pt x="67" y="100"/>
                  </a:lnTo>
                  <a:lnTo>
                    <a:pt x="57" y="103"/>
                  </a:lnTo>
                  <a:lnTo>
                    <a:pt x="59" y="123"/>
                  </a:lnTo>
                  <a:lnTo>
                    <a:pt x="45" y="132"/>
                  </a:lnTo>
                  <a:lnTo>
                    <a:pt x="45" y="153"/>
                  </a:lnTo>
                  <a:lnTo>
                    <a:pt x="40" y="148"/>
                  </a:lnTo>
                  <a:lnTo>
                    <a:pt x="7" y="157"/>
                  </a:lnTo>
                  <a:lnTo>
                    <a:pt x="17" y="147"/>
                  </a:lnTo>
                  <a:lnTo>
                    <a:pt x="0" y="143"/>
                  </a:lnTo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" name="Freeform 490"/>
            <p:cNvSpPr>
              <a:spLocks/>
            </p:cNvSpPr>
            <p:nvPr/>
          </p:nvSpPr>
          <p:spPr bwMode="auto">
            <a:xfrm>
              <a:off x="14913238" y="6216227"/>
              <a:ext cx="51613" cy="57351"/>
            </a:xfrm>
            <a:custGeom>
              <a:avLst/>
              <a:gdLst/>
              <a:ahLst/>
              <a:cxnLst>
                <a:cxn ang="0">
                  <a:pos x="1" y="18"/>
                </a:cxn>
                <a:cxn ang="0">
                  <a:pos x="8" y="20"/>
                </a:cxn>
                <a:cxn ang="0">
                  <a:pos x="33" y="0"/>
                </a:cxn>
                <a:cxn ang="0">
                  <a:pos x="40" y="25"/>
                </a:cxn>
                <a:cxn ang="0">
                  <a:pos x="38" y="20"/>
                </a:cxn>
                <a:cxn ang="0">
                  <a:pos x="35" y="30"/>
                </a:cxn>
                <a:cxn ang="0">
                  <a:pos x="28" y="35"/>
                </a:cxn>
                <a:cxn ang="0">
                  <a:pos x="25" y="42"/>
                </a:cxn>
                <a:cxn ang="0">
                  <a:pos x="16" y="44"/>
                </a:cxn>
                <a:cxn ang="0">
                  <a:pos x="0" y="28"/>
                </a:cxn>
                <a:cxn ang="0">
                  <a:pos x="3" y="33"/>
                </a:cxn>
                <a:cxn ang="0">
                  <a:pos x="1" y="18"/>
                </a:cxn>
              </a:cxnLst>
              <a:rect l="0" t="0" r="r" b="b"/>
              <a:pathLst>
                <a:path w="40" h="44">
                  <a:moveTo>
                    <a:pt x="1" y="18"/>
                  </a:moveTo>
                  <a:lnTo>
                    <a:pt x="8" y="20"/>
                  </a:lnTo>
                  <a:lnTo>
                    <a:pt x="33" y="0"/>
                  </a:lnTo>
                  <a:lnTo>
                    <a:pt x="40" y="25"/>
                  </a:lnTo>
                  <a:lnTo>
                    <a:pt x="38" y="20"/>
                  </a:lnTo>
                  <a:lnTo>
                    <a:pt x="35" y="30"/>
                  </a:lnTo>
                  <a:lnTo>
                    <a:pt x="28" y="35"/>
                  </a:lnTo>
                  <a:lnTo>
                    <a:pt x="25" y="42"/>
                  </a:lnTo>
                  <a:lnTo>
                    <a:pt x="16" y="44"/>
                  </a:lnTo>
                  <a:lnTo>
                    <a:pt x="0" y="28"/>
                  </a:lnTo>
                  <a:lnTo>
                    <a:pt x="3" y="33"/>
                  </a:lnTo>
                  <a:lnTo>
                    <a:pt x="1" y="18"/>
                  </a:lnTo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" name="Freeform 491"/>
            <p:cNvSpPr>
              <a:spLocks/>
            </p:cNvSpPr>
            <p:nvPr/>
          </p:nvSpPr>
          <p:spPr bwMode="auto">
            <a:xfrm>
              <a:off x="15200979" y="6132808"/>
              <a:ext cx="127742" cy="129039"/>
            </a:xfrm>
            <a:custGeom>
              <a:avLst/>
              <a:gdLst/>
              <a:ahLst/>
              <a:cxnLst>
                <a:cxn ang="0">
                  <a:pos x="71" y="8"/>
                </a:cxn>
                <a:cxn ang="0">
                  <a:pos x="78" y="0"/>
                </a:cxn>
                <a:cxn ang="0">
                  <a:pos x="81" y="7"/>
                </a:cxn>
                <a:cxn ang="0">
                  <a:pos x="83" y="10"/>
                </a:cxn>
                <a:cxn ang="0">
                  <a:pos x="93" y="7"/>
                </a:cxn>
                <a:cxn ang="0">
                  <a:pos x="93" y="12"/>
                </a:cxn>
                <a:cxn ang="0">
                  <a:pos x="94" y="8"/>
                </a:cxn>
                <a:cxn ang="0">
                  <a:pos x="98" y="13"/>
                </a:cxn>
                <a:cxn ang="0">
                  <a:pos x="93" y="27"/>
                </a:cxn>
                <a:cxn ang="0">
                  <a:pos x="79" y="44"/>
                </a:cxn>
                <a:cxn ang="0">
                  <a:pos x="83" y="54"/>
                </a:cxn>
                <a:cxn ang="0">
                  <a:pos x="64" y="55"/>
                </a:cxn>
                <a:cxn ang="0">
                  <a:pos x="51" y="91"/>
                </a:cxn>
                <a:cxn ang="0">
                  <a:pos x="36" y="99"/>
                </a:cxn>
                <a:cxn ang="0">
                  <a:pos x="26" y="99"/>
                </a:cxn>
                <a:cxn ang="0">
                  <a:pos x="24" y="97"/>
                </a:cxn>
                <a:cxn ang="0">
                  <a:pos x="17" y="96"/>
                </a:cxn>
                <a:cxn ang="0">
                  <a:pos x="12" y="92"/>
                </a:cxn>
                <a:cxn ang="0">
                  <a:pos x="2" y="92"/>
                </a:cxn>
                <a:cxn ang="0">
                  <a:pos x="6" y="87"/>
                </a:cxn>
                <a:cxn ang="0">
                  <a:pos x="2" y="91"/>
                </a:cxn>
                <a:cxn ang="0">
                  <a:pos x="4" y="87"/>
                </a:cxn>
                <a:cxn ang="0">
                  <a:pos x="0" y="89"/>
                </a:cxn>
                <a:cxn ang="0">
                  <a:pos x="26" y="55"/>
                </a:cxn>
                <a:cxn ang="0">
                  <a:pos x="51" y="37"/>
                </a:cxn>
                <a:cxn ang="0">
                  <a:pos x="71" y="8"/>
                </a:cxn>
              </a:cxnLst>
              <a:rect l="0" t="0" r="r" b="b"/>
              <a:pathLst>
                <a:path w="98" h="99">
                  <a:moveTo>
                    <a:pt x="71" y="8"/>
                  </a:moveTo>
                  <a:lnTo>
                    <a:pt x="78" y="0"/>
                  </a:lnTo>
                  <a:lnTo>
                    <a:pt x="81" y="7"/>
                  </a:lnTo>
                  <a:lnTo>
                    <a:pt x="83" y="10"/>
                  </a:lnTo>
                  <a:lnTo>
                    <a:pt x="93" y="7"/>
                  </a:lnTo>
                  <a:lnTo>
                    <a:pt x="93" y="12"/>
                  </a:lnTo>
                  <a:lnTo>
                    <a:pt x="94" y="8"/>
                  </a:lnTo>
                  <a:lnTo>
                    <a:pt x="98" y="13"/>
                  </a:lnTo>
                  <a:lnTo>
                    <a:pt x="93" y="27"/>
                  </a:lnTo>
                  <a:lnTo>
                    <a:pt x="79" y="44"/>
                  </a:lnTo>
                  <a:lnTo>
                    <a:pt x="83" y="54"/>
                  </a:lnTo>
                  <a:lnTo>
                    <a:pt x="64" y="55"/>
                  </a:lnTo>
                  <a:lnTo>
                    <a:pt x="51" y="91"/>
                  </a:lnTo>
                  <a:lnTo>
                    <a:pt x="36" y="99"/>
                  </a:lnTo>
                  <a:lnTo>
                    <a:pt x="26" y="99"/>
                  </a:lnTo>
                  <a:lnTo>
                    <a:pt x="24" y="97"/>
                  </a:lnTo>
                  <a:lnTo>
                    <a:pt x="17" y="96"/>
                  </a:lnTo>
                  <a:lnTo>
                    <a:pt x="12" y="92"/>
                  </a:lnTo>
                  <a:lnTo>
                    <a:pt x="2" y="92"/>
                  </a:lnTo>
                  <a:lnTo>
                    <a:pt x="6" y="87"/>
                  </a:lnTo>
                  <a:lnTo>
                    <a:pt x="2" y="91"/>
                  </a:lnTo>
                  <a:lnTo>
                    <a:pt x="4" y="87"/>
                  </a:lnTo>
                  <a:lnTo>
                    <a:pt x="0" y="89"/>
                  </a:lnTo>
                  <a:lnTo>
                    <a:pt x="26" y="55"/>
                  </a:lnTo>
                  <a:lnTo>
                    <a:pt x="51" y="37"/>
                  </a:lnTo>
                  <a:lnTo>
                    <a:pt x="71" y="8"/>
                  </a:lnTo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" name="Freeform 492"/>
            <p:cNvSpPr>
              <a:spLocks/>
            </p:cNvSpPr>
            <p:nvPr/>
          </p:nvSpPr>
          <p:spPr bwMode="auto">
            <a:xfrm>
              <a:off x="15302914" y="6012893"/>
              <a:ext cx="90322" cy="142074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6" y="7"/>
                </a:cxn>
                <a:cxn ang="0">
                  <a:pos x="16" y="10"/>
                </a:cxn>
                <a:cxn ang="0">
                  <a:pos x="18" y="15"/>
                </a:cxn>
                <a:cxn ang="0">
                  <a:pos x="23" y="20"/>
                </a:cxn>
                <a:cxn ang="0">
                  <a:pos x="20" y="19"/>
                </a:cxn>
                <a:cxn ang="0">
                  <a:pos x="25" y="34"/>
                </a:cxn>
                <a:cxn ang="0">
                  <a:pos x="28" y="35"/>
                </a:cxn>
                <a:cxn ang="0">
                  <a:pos x="33" y="41"/>
                </a:cxn>
                <a:cxn ang="0">
                  <a:pos x="33" y="30"/>
                </a:cxn>
                <a:cxn ang="0">
                  <a:pos x="45" y="47"/>
                </a:cxn>
                <a:cxn ang="0">
                  <a:pos x="60" y="51"/>
                </a:cxn>
                <a:cxn ang="0">
                  <a:pos x="68" y="46"/>
                </a:cxn>
                <a:cxn ang="0">
                  <a:pos x="70" y="54"/>
                </a:cxn>
                <a:cxn ang="0">
                  <a:pos x="67" y="67"/>
                </a:cxn>
                <a:cxn ang="0">
                  <a:pos x="53" y="76"/>
                </a:cxn>
                <a:cxn ang="0">
                  <a:pos x="48" y="89"/>
                </a:cxn>
                <a:cxn ang="0">
                  <a:pos x="33" y="108"/>
                </a:cxn>
                <a:cxn ang="0">
                  <a:pos x="31" y="104"/>
                </a:cxn>
                <a:cxn ang="0">
                  <a:pos x="26" y="104"/>
                </a:cxn>
                <a:cxn ang="0">
                  <a:pos x="28" y="96"/>
                </a:cxn>
                <a:cxn ang="0">
                  <a:pos x="26" y="84"/>
                </a:cxn>
                <a:cxn ang="0">
                  <a:pos x="16" y="69"/>
                </a:cxn>
                <a:cxn ang="0">
                  <a:pos x="23" y="64"/>
                </a:cxn>
                <a:cxn ang="0">
                  <a:pos x="25" y="35"/>
                </a:cxn>
                <a:cxn ang="0">
                  <a:pos x="18" y="30"/>
                </a:cxn>
                <a:cxn ang="0">
                  <a:pos x="20" y="32"/>
                </a:cxn>
                <a:cxn ang="0">
                  <a:pos x="20" y="25"/>
                </a:cxn>
                <a:cxn ang="0">
                  <a:pos x="16" y="29"/>
                </a:cxn>
                <a:cxn ang="0">
                  <a:pos x="11" y="20"/>
                </a:cxn>
                <a:cxn ang="0">
                  <a:pos x="10" y="12"/>
                </a:cxn>
                <a:cxn ang="0">
                  <a:pos x="0" y="0"/>
                </a:cxn>
                <a:cxn ang="0">
                  <a:pos x="1" y="0"/>
                </a:cxn>
              </a:cxnLst>
              <a:rect l="0" t="0" r="r" b="b"/>
              <a:pathLst>
                <a:path w="70" h="108">
                  <a:moveTo>
                    <a:pt x="1" y="0"/>
                  </a:moveTo>
                  <a:lnTo>
                    <a:pt x="6" y="7"/>
                  </a:lnTo>
                  <a:lnTo>
                    <a:pt x="16" y="10"/>
                  </a:lnTo>
                  <a:lnTo>
                    <a:pt x="18" y="15"/>
                  </a:lnTo>
                  <a:lnTo>
                    <a:pt x="23" y="20"/>
                  </a:lnTo>
                  <a:lnTo>
                    <a:pt x="20" y="19"/>
                  </a:lnTo>
                  <a:lnTo>
                    <a:pt x="25" y="34"/>
                  </a:lnTo>
                  <a:lnTo>
                    <a:pt x="28" y="35"/>
                  </a:lnTo>
                  <a:lnTo>
                    <a:pt x="33" y="41"/>
                  </a:lnTo>
                  <a:lnTo>
                    <a:pt x="33" y="30"/>
                  </a:lnTo>
                  <a:lnTo>
                    <a:pt x="45" y="47"/>
                  </a:lnTo>
                  <a:lnTo>
                    <a:pt x="60" y="51"/>
                  </a:lnTo>
                  <a:lnTo>
                    <a:pt x="68" y="46"/>
                  </a:lnTo>
                  <a:lnTo>
                    <a:pt x="70" y="54"/>
                  </a:lnTo>
                  <a:lnTo>
                    <a:pt x="67" y="67"/>
                  </a:lnTo>
                  <a:lnTo>
                    <a:pt x="53" y="76"/>
                  </a:lnTo>
                  <a:lnTo>
                    <a:pt x="48" y="89"/>
                  </a:lnTo>
                  <a:lnTo>
                    <a:pt x="33" y="108"/>
                  </a:lnTo>
                  <a:lnTo>
                    <a:pt x="31" y="104"/>
                  </a:lnTo>
                  <a:lnTo>
                    <a:pt x="26" y="104"/>
                  </a:lnTo>
                  <a:lnTo>
                    <a:pt x="28" y="96"/>
                  </a:lnTo>
                  <a:lnTo>
                    <a:pt x="26" y="84"/>
                  </a:lnTo>
                  <a:lnTo>
                    <a:pt x="16" y="69"/>
                  </a:lnTo>
                  <a:lnTo>
                    <a:pt x="23" y="64"/>
                  </a:lnTo>
                  <a:lnTo>
                    <a:pt x="25" y="35"/>
                  </a:lnTo>
                  <a:lnTo>
                    <a:pt x="18" y="30"/>
                  </a:lnTo>
                  <a:lnTo>
                    <a:pt x="20" y="32"/>
                  </a:lnTo>
                  <a:lnTo>
                    <a:pt x="20" y="25"/>
                  </a:lnTo>
                  <a:lnTo>
                    <a:pt x="16" y="29"/>
                  </a:lnTo>
                  <a:lnTo>
                    <a:pt x="11" y="20"/>
                  </a:lnTo>
                  <a:lnTo>
                    <a:pt x="10" y="12"/>
                  </a:ln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0" name="Group 376"/>
            <p:cNvGrpSpPr/>
            <p:nvPr/>
          </p:nvGrpSpPr>
          <p:grpSpPr>
            <a:xfrm>
              <a:off x="9413900" y="2668300"/>
              <a:ext cx="3193538" cy="3971541"/>
              <a:chOff x="1393531" y="1785926"/>
              <a:chExt cx="3193538" cy="3971541"/>
            </a:xfrm>
            <a:grpFill/>
          </p:grpSpPr>
          <p:sp>
            <p:nvSpPr>
              <p:cNvPr id="177" name="Freeform 493"/>
              <p:cNvSpPr>
                <a:spLocks/>
              </p:cNvSpPr>
              <p:nvPr/>
            </p:nvSpPr>
            <p:spPr bwMode="auto">
              <a:xfrm>
                <a:off x="4322554" y="2105266"/>
                <a:ext cx="125161" cy="268506"/>
              </a:xfrm>
              <a:custGeom>
                <a:avLst/>
                <a:gdLst/>
                <a:ahLst/>
                <a:cxnLst>
                  <a:cxn ang="0">
                    <a:pos x="49" y="21"/>
                  </a:cxn>
                  <a:cxn ang="0">
                    <a:pos x="57" y="60"/>
                  </a:cxn>
                  <a:cxn ang="0">
                    <a:pos x="61" y="58"/>
                  </a:cxn>
                  <a:cxn ang="0">
                    <a:pos x="71" y="74"/>
                  </a:cxn>
                  <a:cxn ang="0">
                    <a:pos x="69" y="0"/>
                  </a:cxn>
                  <a:cxn ang="0">
                    <a:pos x="86" y="47"/>
                  </a:cxn>
                  <a:cxn ang="0">
                    <a:pos x="96" y="31"/>
                  </a:cxn>
                  <a:cxn ang="0">
                    <a:pos x="69" y="206"/>
                  </a:cxn>
                  <a:cxn ang="0">
                    <a:pos x="61" y="190"/>
                  </a:cxn>
                  <a:cxn ang="0">
                    <a:pos x="71" y="184"/>
                  </a:cxn>
                  <a:cxn ang="0">
                    <a:pos x="41" y="159"/>
                  </a:cxn>
                  <a:cxn ang="0">
                    <a:pos x="76" y="134"/>
                  </a:cxn>
                  <a:cxn ang="0">
                    <a:pos x="37" y="144"/>
                  </a:cxn>
                  <a:cxn ang="0">
                    <a:pos x="36" y="127"/>
                  </a:cxn>
                  <a:cxn ang="0">
                    <a:pos x="44" y="131"/>
                  </a:cxn>
                  <a:cxn ang="0">
                    <a:pos x="72" y="85"/>
                  </a:cxn>
                  <a:cxn ang="0">
                    <a:pos x="61" y="104"/>
                  </a:cxn>
                  <a:cxn ang="0">
                    <a:pos x="59" y="80"/>
                  </a:cxn>
                  <a:cxn ang="0">
                    <a:pos x="54" y="94"/>
                  </a:cxn>
                  <a:cxn ang="0">
                    <a:pos x="51" y="87"/>
                  </a:cxn>
                  <a:cxn ang="0">
                    <a:pos x="36" y="117"/>
                  </a:cxn>
                  <a:cxn ang="0">
                    <a:pos x="20" y="102"/>
                  </a:cxn>
                  <a:cxn ang="0">
                    <a:pos x="31" y="95"/>
                  </a:cxn>
                  <a:cxn ang="0">
                    <a:pos x="7" y="72"/>
                  </a:cxn>
                  <a:cxn ang="0">
                    <a:pos x="20" y="77"/>
                  </a:cxn>
                  <a:cxn ang="0">
                    <a:pos x="15" y="52"/>
                  </a:cxn>
                  <a:cxn ang="0">
                    <a:pos x="7" y="52"/>
                  </a:cxn>
                  <a:cxn ang="0">
                    <a:pos x="7" y="63"/>
                  </a:cxn>
                  <a:cxn ang="0">
                    <a:pos x="0" y="25"/>
                  </a:cxn>
                  <a:cxn ang="0">
                    <a:pos x="7" y="30"/>
                  </a:cxn>
                  <a:cxn ang="0">
                    <a:pos x="10" y="16"/>
                  </a:cxn>
                  <a:cxn ang="0">
                    <a:pos x="17" y="26"/>
                  </a:cxn>
                  <a:cxn ang="0">
                    <a:pos x="17" y="15"/>
                  </a:cxn>
                  <a:cxn ang="0">
                    <a:pos x="37" y="15"/>
                  </a:cxn>
                  <a:cxn ang="0">
                    <a:pos x="31" y="43"/>
                  </a:cxn>
                  <a:cxn ang="0">
                    <a:pos x="34" y="40"/>
                  </a:cxn>
                  <a:cxn ang="0">
                    <a:pos x="44" y="55"/>
                  </a:cxn>
                  <a:cxn ang="0">
                    <a:pos x="46" y="18"/>
                  </a:cxn>
                  <a:cxn ang="0">
                    <a:pos x="49" y="21"/>
                  </a:cxn>
                  <a:cxn ang="0">
                    <a:pos x="49" y="21"/>
                  </a:cxn>
                </a:cxnLst>
                <a:rect l="0" t="0" r="r" b="b"/>
                <a:pathLst>
                  <a:path w="96" h="206">
                    <a:moveTo>
                      <a:pt x="49" y="21"/>
                    </a:moveTo>
                    <a:lnTo>
                      <a:pt x="57" y="60"/>
                    </a:lnTo>
                    <a:lnTo>
                      <a:pt x="61" y="58"/>
                    </a:lnTo>
                    <a:lnTo>
                      <a:pt x="71" y="74"/>
                    </a:lnTo>
                    <a:lnTo>
                      <a:pt x="69" y="0"/>
                    </a:lnTo>
                    <a:lnTo>
                      <a:pt x="86" y="47"/>
                    </a:lnTo>
                    <a:lnTo>
                      <a:pt x="96" y="31"/>
                    </a:lnTo>
                    <a:lnTo>
                      <a:pt x="69" y="206"/>
                    </a:lnTo>
                    <a:lnTo>
                      <a:pt x="61" y="190"/>
                    </a:lnTo>
                    <a:lnTo>
                      <a:pt x="71" y="184"/>
                    </a:lnTo>
                    <a:lnTo>
                      <a:pt x="41" y="159"/>
                    </a:lnTo>
                    <a:lnTo>
                      <a:pt x="76" y="134"/>
                    </a:lnTo>
                    <a:lnTo>
                      <a:pt x="37" y="144"/>
                    </a:lnTo>
                    <a:lnTo>
                      <a:pt x="36" y="127"/>
                    </a:lnTo>
                    <a:lnTo>
                      <a:pt x="44" y="131"/>
                    </a:lnTo>
                    <a:lnTo>
                      <a:pt x="72" y="85"/>
                    </a:lnTo>
                    <a:lnTo>
                      <a:pt x="61" y="104"/>
                    </a:lnTo>
                    <a:lnTo>
                      <a:pt x="59" y="80"/>
                    </a:lnTo>
                    <a:lnTo>
                      <a:pt x="54" y="94"/>
                    </a:lnTo>
                    <a:lnTo>
                      <a:pt x="51" y="87"/>
                    </a:lnTo>
                    <a:lnTo>
                      <a:pt x="36" y="117"/>
                    </a:lnTo>
                    <a:lnTo>
                      <a:pt x="20" y="102"/>
                    </a:lnTo>
                    <a:lnTo>
                      <a:pt x="31" y="95"/>
                    </a:lnTo>
                    <a:lnTo>
                      <a:pt x="7" y="72"/>
                    </a:lnTo>
                    <a:lnTo>
                      <a:pt x="20" y="77"/>
                    </a:lnTo>
                    <a:lnTo>
                      <a:pt x="15" y="52"/>
                    </a:lnTo>
                    <a:lnTo>
                      <a:pt x="7" y="52"/>
                    </a:lnTo>
                    <a:lnTo>
                      <a:pt x="7" y="63"/>
                    </a:lnTo>
                    <a:lnTo>
                      <a:pt x="0" y="25"/>
                    </a:lnTo>
                    <a:lnTo>
                      <a:pt x="7" y="30"/>
                    </a:lnTo>
                    <a:lnTo>
                      <a:pt x="10" y="16"/>
                    </a:lnTo>
                    <a:lnTo>
                      <a:pt x="17" y="26"/>
                    </a:lnTo>
                    <a:lnTo>
                      <a:pt x="17" y="15"/>
                    </a:lnTo>
                    <a:lnTo>
                      <a:pt x="37" y="15"/>
                    </a:lnTo>
                    <a:lnTo>
                      <a:pt x="31" y="43"/>
                    </a:lnTo>
                    <a:lnTo>
                      <a:pt x="34" y="40"/>
                    </a:lnTo>
                    <a:lnTo>
                      <a:pt x="44" y="55"/>
                    </a:lnTo>
                    <a:lnTo>
                      <a:pt x="46" y="18"/>
                    </a:lnTo>
                    <a:lnTo>
                      <a:pt x="49" y="21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 dirty="0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78" name="Freeform 494"/>
              <p:cNvSpPr>
                <a:spLocks/>
              </p:cNvSpPr>
              <p:nvPr/>
            </p:nvSpPr>
            <p:spPr bwMode="auto">
              <a:xfrm>
                <a:off x="4486425" y="2251249"/>
                <a:ext cx="65806" cy="72992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50" y="27"/>
                  </a:cxn>
                  <a:cxn ang="0">
                    <a:pos x="20" y="56"/>
                  </a:cxn>
                  <a:cxn ang="0">
                    <a:pos x="25" y="35"/>
                  </a:cxn>
                  <a:cxn ang="0">
                    <a:pos x="0" y="47"/>
                  </a:cxn>
                  <a:cxn ang="0">
                    <a:pos x="25" y="0"/>
                  </a:cxn>
                </a:cxnLst>
                <a:rect l="0" t="0" r="r" b="b"/>
                <a:pathLst>
                  <a:path w="50" h="56">
                    <a:moveTo>
                      <a:pt x="25" y="0"/>
                    </a:moveTo>
                    <a:lnTo>
                      <a:pt x="50" y="27"/>
                    </a:lnTo>
                    <a:lnTo>
                      <a:pt x="20" y="56"/>
                    </a:lnTo>
                    <a:lnTo>
                      <a:pt x="25" y="35"/>
                    </a:lnTo>
                    <a:lnTo>
                      <a:pt x="0" y="47"/>
                    </a:lnTo>
                    <a:lnTo>
                      <a:pt x="25" y="0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 dirty="0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79" name="Freeform 495"/>
              <p:cNvSpPr>
                <a:spLocks/>
              </p:cNvSpPr>
              <p:nvPr/>
            </p:nvSpPr>
            <p:spPr bwMode="auto">
              <a:xfrm>
                <a:off x="4432231" y="2060949"/>
                <a:ext cx="154838" cy="87330"/>
              </a:xfrm>
              <a:custGeom>
                <a:avLst/>
                <a:gdLst/>
                <a:ahLst/>
                <a:cxnLst>
                  <a:cxn ang="0">
                    <a:pos x="67" y="2"/>
                  </a:cxn>
                  <a:cxn ang="0">
                    <a:pos x="119" y="40"/>
                  </a:cxn>
                  <a:cxn ang="0">
                    <a:pos x="29" y="67"/>
                  </a:cxn>
                  <a:cxn ang="0">
                    <a:pos x="45" y="67"/>
                  </a:cxn>
                  <a:cxn ang="0">
                    <a:pos x="39" y="60"/>
                  </a:cxn>
                  <a:cxn ang="0">
                    <a:pos x="55" y="50"/>
                  </a:cxn>
                  <a:cxn ang="0">
                    <a:pos x="10" y="44"/>
                  </a:cxn>
                  <a:cxn ang="0">
                    <a:pos x="17" y="35"/>
                  </a:cxn>
                  <a:cxn ang="0">
                    <a:pos x="0" y="29"/>
                  </a:cxn>
                  <a:cxn ang="0">
                    <a:pos x="24" y="37"/>
                  </a:cxn>
                  <a:cxn ang="0">
                    <a:pos x="20" y="12"/>
                  </a:cxn>
                  <a:cxn ang="0">
                    <a:pos x="29" y="25"/>
                  </a:cxn>
                  <a:cxn ang="0">
                    <a:pos x="29" y="0"/>
                  </a:cxn>
                  <a:cxn ang="0">
                    <a:pos x="60" y="39"/>
                  </a:cxn>
                  <a:cxn ang="0">
                    <a:pos x="62" y="8"/>
                  </a:cxn>
                  <a:cxn ang="0">
                    <a:pos x="67" y="13"/>
                  </a:cxn>
                  <a:cxn ang="0">
                    <a:pos x="67" y="2"/>
                  </a:cxn>
                </a:cxnLst>
                <a:rect l="0" t="0" r="r" b="b"/>
                <a:pathLst>
                  <a:path w="119" h="67">
                    <a:moveTo>
                      <a:pt x="67" y="2"/>
                    </a:moveTo>
                    <a:lnTo>
                      <a:pt x="119" y="40"/>
                    </a:lnTo>
                    <a:lnTo>
                      <a:pt x="29" y="67"/>
                    </a:lnTo>
                    <a:lnTo>
                      <a:pt x="45" y="67"/>
                    </a:lnTo>
                    <a:lnTo>
                      <a:pt x="39" y="60"/>
                    </a:lnTo>
                    <a:lnTo>
                      <a:pt x="55" y="50"/>
                    </a:lnTo>
                    <a:lnTo>
                      <a:pt x="10" y="44"/>
                    </a:lnTo>
                    <a:lnTo>
                      <a:pt x="17" y="35"/>
                    </a:lnTo>
                    <a:lnTo>
                      <a:pt x="0" y="29"/>
                    </a:lnTo>
                    <a:lnTo>
                      <a:pt x="24" y="37"/>
                    </a:lnTo>
                    <a:lnTo>
                      <a:pt x="20" y="12"/>
                    </a:lnTo>
                    <a:lnTo>
                      <a:pt x="29" y="25"/>
                    </a:lnTo>
                    <a:lnTo>
                      <a:pt x="29" y="0"/>
                    </a:lnTo>
                    <a:lnTo>
                      <a:pt x="60" y="39"/>
                    </a:lnTo>
                    <a:lnTo>
                      <a:pt x="62" y="8"/>
                    </a:lnTo>
                    <a:lnTo>
                      <a:pt x="67" y="13"/>
                    </a:lnTo>
                    <a:lnTo>
                      <a:pt x="67" y="2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 dirty="0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180" name="Group 380"/>
              <p:cNvGrpSpPr/>
              <p:nvPr/>
            </p:nvGrpSpPr>
            <p:grpSpPr>
              <a:xfrm>
                <a:off x="1393531" y="1785926"/>
                <a:ext cx="2606444" cy="3971541"/>
                <a:chOff x="1393531" y="1785926"/>
                <a:chExt cx="2606444" cy="3971541"/>
              </a:xfrm>
              <a:grpFill/>
            </p:grpSpPr>
            <p:sp>
              <p:nvSpPr>
                <p:cNvPr id="181" name="Freeform 470"/>
                <p:cNvSpPr>
                  <a:spLocks/>
                </p:cNvSpPr>
                <p:nvPr/>
              </p:nvSpPr>
              <p:spPr bwMode="auto">
                <a:xfrm>
                  <a:off x="3081268" y="1785926"/>
                  <a:ext cx="918707" cy="1126161"/>
                </a:xfrm>
                <a:custGeom>
                  <a:avLst/>
                  <a:gdLst/>
                  <a:ahLst/>
                  <a:cxnLst>
                    <a:cxn ang="0">
                      <a:pos x="325" y="859"/>
                    </a:cxn>
                    <a:cxn ang="0">
                      <a:pos x="323" y="858"/>
                    </a:cxn>
                    <a:cxn ang="0">
                      <a:pos x="312" y="854"/>
                    </a:cxn>
                    <a:cxn ang="0">
                      <a:pos x="315" y="849"/>
                    </a:cxn>
                    <a:cxn ang="0">
                      <a:pos x="280" y="843"/>
                    </a:cxn>
                    <a:cxn ang="0">
                      <a:pos x="265" y="775"/>
                    </a:cxn>
                    <a:cxn ang="0">
                      <a:pos x="243" y="782"/>
                    </a:cxn>
                    <a:cxn ang="0">
                      <a:pos x="231" y="748"/>
                    </a:cxn>
                    <a:cxn ang="0">
                      <a:pos x="231" y="728"/>
                    </a:cxn>
                    <a:cxn ang="0">
                      <a:pos x="250" y="678"/>
                    </a:cxn>
                    <a:cxn ang="0">
                      <a:pos x="214" y="616"/>
                    </a:cxn>
                    <a:cxn ang="0">
                      <a:pos x="245" y="606"/>
                    </a:cxn>
                    <a:cxn ang="0">
                      <a:pos x="238" y="602"/>
                    </a:cxn>
                    <a:cxn ang="0">
                      <a:pos x="246" y="585"/>
                    </a:cxn>
                    <a:cxn ang="0">
                      <a:pos x="208" y="530"/>
                    </a:cxn>
                    <a:cxn ang="0">
                      <a:pos x="181" y="470"/>
                    </a:cxn>
                    <a:cxn ang="0">
                      <a:pos x="77" y="439"/>
                    </a:cxn>
                    <a:cxn ang="0">
                      <a:pos x="37" y="390"/>
                    </a:cxn>
                    <a:cxn ang="0">
                      <a:pos x="34" y="365"/>
                    </a:cxn>
                    <a:cxn ang="0">
                      <a:pos x="0" y="338"/>
                    </a:cxn>
                    <a:cxn ang="0">
                      <a:pos x="106" y="236"/>
                    </a:cxn>
                    <a:cxn ang="0">
                      <a:pos x="117" y="142"/>
                    </a:cxn>
                    <a:cxn ang="0">
                      <a:pos x="189" y="126"/>
                    </a:cxn>
                    <a:cxn ang="0">
                      <a:pos x="218" y="148"/>
                    </a:cxn>
                    <a:cxn ang="0">
                      <a:pos x="265" y="125"/>
                    </a:cxn>
                    <a:cxn ang="0">
                      <a:pos x="309" y="112"/>
                    </a:cxn>
                    <a:cxn ang="0">
                      <a:pos x="350" y="83"/>
                    </a:cxn>
                    <a:cxn ang="0">
                      <a:pos x="310" y="36"/>
                    </a:cxn>
                    <a:cxn ang="0">
                      <a:pos x="441" y="4"/>
                    </a:cxn>
                    <a:cxn ang="0">
                      <a:pos x="487" y="30"/>
                    </a:cxn>
                    <a:cxn ang="0">
                      <a:pos x="533" y="63"/>
                    </a:cxn>
                    <a:cxn ang="0">
                      <a:pos x="539" y="108"/>
                    </a:cxn>
                    <a:cxn ang="0">
                      <a:pos x="581" y="115"/>
                    </a:cxn>
                    <a:cxn ang="0">
                      <a:pos x="653" y="142"/>
                    </a:cxn>
                    <a:cxn ang="0">
                      <a:pos x="600" y="210"/>
                    </a:cxn>
                    <a:cxn ang="0">
                      <a:pos x="615" y="256"/>
                    </a:cxn>
                    <a:cxn ang="0">
                      <a:pos x="628" y="281"/>
                    </a:cxn>
                    <a:cxn ang="0">
                      <a:pos x="605" y="326"/>
                    </a:cxn>
                    <a:cxn ang="0">
                      <a:pos x="608" y="362"/>
                    </a:cxn>
                    <a:cxn ang="0">
                      <a:pos x="610" y="427"/>
                    </a:cxn>
                    <a:cxn ang="0">
                      <a:pos x="622" y="466"/>
                    </a:cxn>
                    <a:cxn ang="0">
                      <a:pos x="593" y="490"/>
                    </a:cxn>
                    <a:cxn ang="0">
                      <a:pos x="536" y="538"/>
                    </a:cxn>
                    <a:cxn ang="0">
                      <a:pos x="553" y="574"/>
                    </a:cxn>
                    <a:cxn ang="0">
                      <a:pos x="598" y="622"/>
                    </a:cxn>
                    <a:cxn ang="0">
                      <a:pos x="528" y="582"/>
                    </a:cxn>
                    <a:cxn ang="0">
                      <a:pos x="541" y="626"/>
                    </a:cxn>
                    <a:cxn ang="0">
                      <a:pos x="491" y="683"/>
                    </a:cxn>
                    <a:cxn ang="0">
                      <a:pos x="489" y="690"/>
                    </a:cxn>
                    <a:cxn ang="0">
                      <a:pos x="472" y="679"/>
                    </a:cxn>
                    <a:cxn ang="0">
                      <a:pos x="449" y="721"/>
                    </a:cxn>
                    <a:cxn ang="0">
                      <a:pos x="417" y="738"/>
                    </a:cxn>
                    <a:cxn ang="0">
                      <a:pos x="417" y="733"/>
                    </a:cxn>
                    <a:cxn ang="0">
                      <a:pos x="372" y="762"/>
                    </a:cxn>
                    <a:cxn ang="0">
                      <a:pos x="367" y="790"/>
                    </a:cxn>
                    <a:cxn ang="0">
                      <a:pos x="360" y="806"/>
                    </a:cxn>
                  </a:cxnLst>
                  <a:rect l="0" t="0" r="r" b="b"/>
                  <a:pathLst>
                    <a:path w="707" h="861">
                      <a:moveTo>
                        <a:pt x="365" y="809"/>
                      </a:moveTo>
                      <a:lnTo>
                        <a:pt x="367" y="809"/>
                      </a:lnTo>
                      <a:lnTo>
                        <a:pt x="325" y="859"/>
                      </a:lnTo>
                      <a:lnTo>
                        <a:pt x="327" y="859"/>
                      </a:lnTo>
                      <a:lnTo>
                        <a:pt x="323" y="861"/>
                      </a:lnTo>
                      <a:lnTo>
                        <a:pt x="323" y="858"/>
                      </a:lnTo>
                      <a:lnTo>
                        <a:pt x="320" y="861"/>
                      </a:lnTo>
                      <a:lnTo>
                        <a:pt x="322" y="851"/>
                      </a:lnTo>
                      <a:lnTo>
                        <a:pt x="312" y="854"/>
                      </a:lnTo>
                      <a:lnTo>
                        <a:pt x="318" y="851"/>
                      </a:lnTo>
                      <a:lnTo>
                        <a:pt x="313" y="851"/>
                      </a:lnTo>
                      <a:lnTo>
                        <a:pt x="315" y="849"/>
                      </a:lnTo>
                      <a:lnTo>
                        <a:pt x="290" y="854"/>
                      </a:lnTo>
                      <a:lnTo>
                        <a:pt x="297" y="849"/>
                      </a:lnTo>
                      <a:lnTo>
                        <a:pt x="280" y="843"/>
                      </a:lnTo>
                      <a:lnTo>
                        <a:pt x="288" y="839"/>
                      </a:lnTo>
                      <a:lnTo>
                        <a:pt x="250" y="792"/>
                      </a:lnTo>
                      <a:lnTo>
                        <a:pt x="265" y="775"/>
                      </a:lnTo>
                      <a:lnTo>
                        <a:pt x="258" y="774"/>
                      </a:lnTo>
                      <a:lnTo>
                        <a:pt x="266" y="772"/>
                      </a:lnTo>
                      <a:lnTo>
                        <a:pt x="243" y="782"/>
                      </a:lnTo>
                      <a:lnTo>
                        <a:pt x="241" y="757"/>
                      </a:lnTo>
                      <a:lnTo>
                        <a:pt x="240" y="760"/>
                      </a:lnTo>
                      <a:lnTo>
                        <a:pt x="231" y="748"/>
                      </a:lnTo>
                      <a:lnTo>
                        <a:pt x="228" y="742"/>
                      </a:lnTo>
                      <a:lnTo>
                        <a:pt x="233" y="737"/>
                      </a:lnTo>
                      <a:lnTo>
                        <a:pt x="231" y="728"/>
                      </a:lnTo>
                      <a:lnTo>
                        <a:pt x="256" y="688"/>
                      </a:lnTo>
                      <a:lnTo>
                        <a:pt x="253" y="679"/>
                      </a:lnTo>
                      <a:lnTo>
                        <a:pt x="250" y="678"/>
                      </a:lnTo>
                      <a:lnTo>
                        <a:pt x="251" y="681"/>
                      </a:lnTo>
                      <a:lnTo>
                        <a:pt x="256" y="669"/>
                      </a:lnTo>
                      <a:lnTo>
                        <a:pt x="214" y="616"/>
                      </a:lnTo>
                      <a:lnTo>
                        <a:pt x="260" y="626"/>
                      </a:lnTo>
                      <a:lnTo>
                        <a:pt x="253" y="619"/>
                      </a:lnTo>
                      <a:lnTo>
                        <a:pt x="245" y="606"/>
                      </a:lnTo>
                      <a:lnTo>
                        <a:pt x="241" y="602"/>
                      </a:lnTo>
                      <a:lnTo>
                        <a:pt x="248" y="597"/>
                      </a:lnTo>
                      <a:lnTo>
                        <a:pt x="238" y="602"/>
                      </a:lnTo>
                      <a:lnTo>
                        <a:pt x="245" y="592"/>
                      </a:lnTo>
                      <a:lnTo>
                        <a:pt x="233" y="594"/>
                      </a:lnTo>
                      <a:lnTo>
                        <a:pt x="246" y="585"/>
                      </a:lnTo>
                      <a:lnTo>
                        <a:pt x="233" y="579"/>
                      </a:lnTo>
                      <a:lnTo>
                        <a:pt x="204" y="594"/>
                      </a:lnTo>
                      <a:lnTo>
                        <a:pt x="208" y="530"/>
                      </a:lnTo>
                      <a:lnTo>
                        <a:pt x="198" y="518"/>
                      </a:lnTo>
                      <a:lnTo>
                        <a:pt x="199" y="520"/>
                      </a:lnTo>
                      <a:lnTo>
                        <a:pt x="181" y="470"/>
                      </a:lnTo>
                      <a:lnTo>
                        <a:pt x="144" y="431"/>
                      </a:lnTo>
                      <a:lnTo>
                        <a:pt x="67" y="427"/>
                      </a:lnTo>
                      <a:lnTo>
                        <a:pt x="77" y="439"/>
                      </a:lnTo>
                      <a:lnTo>
                        <a:pt x="40" y="417"/>
                      </a:lnTo>
                      <a:lnTo>
                        <a:pt x="55" y="405"/>
                      </a:lnTo>
                      <a:lnTo>
                        <a:pt x="37" y="390"/>
                      </a:lnTo>
                      <a:lnTo>
                        <a:pt x="84" y="380"/>
                      </a:lnTo>
                      <a:lnTo>
                        <a:pt x="74" y="363"/>
                      </a:lnTo>
                      <a:lnTo>
                        <a:pt x="34" y="365"/>
                      </a:lnTo>
                      <a:lnTo>
                        <a:pt x="39" y="358"/>
                      </a:lnTo>
                      <a:lnTo>
                        <a:pt x="27" y="360"/>
                      </a:lnTo>
                      <a:lnTo>
                        <a:pt x="0" y="338"/>
                      </a:lnTo>
                      <a:lnTo>
                        <a:pt x="49" y="296"/>
                      </a:lnTo>
                      <a:lnTo>
                        <a:pt x="67" y="262"/>
                      </a:lnTo>
                      <a:lnTo>
                        <a:pt x="106" y="236"/>
                      </a:lnTo>
                      <a:lnTo>
                        <a:pt x="60" y="227"/>
                      </a:lnTo>
                      <a:lnTo>
                        <a:pt x="109" y="174"/>
                      </a:lnTo>
                      <a:lnTo>
                        <a:pt x="117" y="142"/>
                      </a:lnTo>
                      <a:lnTo>
                        <a:pt x="142" y="123"/>
                      </a:lnTo>
                      <a:lnTo>
                        <a:pt x="178" y="158"/>
                      </a:lnTo>
                      <a:lnTo>
                        <a:pt x="189" y="126"/>
                      </a:lnTo>
                      <a:lnTo>
                        <a:pt x="208" y="91"/>
                      </a:lnTo>
                      <a:lnTo>
                        <a:pt x="225" y="124"/>
                      </a:lnTo>
                      <a:lnTo>
                        <a:pt x="218" y="148"/>
                      </a:lnTo>
                      <a:lnTo>
                        <a:pt x="260" y="138"/>
                      </a:lnTo>
                      <a:lnTo>
                        <a:pt x="248" y="121"/>
                      </a:lnTo>
                      <a:lnTo>
                        <a:pt x="265" y="125"/>
                      </a:lnTo>
                      <a:lnTo>
                        <a:pt x="248" y="79"/>
                      </a:lnTo>
                      <a:lnTo>
                        <a:pt x="285" y="86"/>
                      </a:lnTo>
                      <a:lnTo>
                        <a:pt x="309" y="112"/>
                      </a:lnTo>
                      <a:lnTo>
                        <a:pt x="307" y="92"/>
                      </a:lnTo>
                      <a:lnTo>
                        <a:pt x="308" y="59"/>
                      </a:lnTo>
                      <a:lnTo>
                        <a:pt x="350" y="83"/>
                      </a:lnTo>
                      <a:lnTo>
                        <a:pt x="352" y="61"/>
                      </a:lnTo>
                      <a:lnTo>
                        <a:pt x="374" y="88"/>
                      </a:lnTo>
                      <a:lnTo>
                        <a:pt x="310" y="36"/>
                      </a:lnTo>
                      <a:lnTo>
                        <a:pt x="387" y="61"/>
                      </a:lnTo>
                      <a:lnTo>
                        <a:pt x="412" y="14"/>
                      </a:lnTo>
                      <a:lnTo>
                        <a:pt x="441" y="4"/>
                      </a:lnTo>
                      <a:lnTo>
                        <a:pt x="473" y="0"/>
                      </a:lnTo>
                      <a:lnTo>
                        <a:pt x="501" y="8"/>
                      </a:lnTo>
                      <a:lnTo>
                        <a:pt x="487" y="30"/>
                      </a:lnTo>
                      <a:lnTo>
                        <a:pt x="495" y="38"/>
                      </a:lnTo>
                      <a:lnTo>
                        <a:pt x="548" y="32"/>
                      </a:lnTo>
                      <a:lnTo>
                        <a:pt x="533" y="63"/>
                      </a:lnTo>
                      <a:lnTo>
                        <a:pt x="561" y="63"/>
                      </a:lnTo>
                      <a:lnTo>
                        <a:pt x="590" y="73"/>
                      </a:lnTo>
                      <a:lnTo>
                        <a:pt x="539" y="108"/>
                      </a:lnTo>
                      <a:lnTo>
                        <a:pt x="523" y="116"/>
                      </a:lnTo>
                      <a:lnTo>
                        <a:pt x="549" y="128"/>
                      </a:lnTo>
                      <a:lnTo>
                        <a:pt x="581" y="115"/>
                      </a:lnTo>
                      <a:lnTo>
                        <a:pt x="585" y="174"/>
                      </a:lnTo>
                      <a:lnTo>
                        <a:pt x="613" y="142"/>
                      </a:lnTo>
                      <a:lnTo>
                        <a:pt x="653" y="142"/>
                      </a:lnTo>
                      <a:lnTo>
                        <a:pt x="707" y="147"/>
                      </a:lnTo>
                      <a:lnTo>
                        <a:pt x="631" y="176"/>
                      </a:lnTo>
                      <a:lnTo>
                        <a:pt x="600" y="210"/>
                      </a:lnTo>
                      <a:lnTo>
                        <a:pt x="631" y="206"/>
                      </a:lnTo>
                      <a:lnTo>
                        <a:pt x="660" y="212"/>
                      </a:lnTo>
                      <a:lnTo>
                        <a:pt x="615" y="256"/>
                      </a:lnTo>
                      <a:lnTo>
                        <a:pt x="642" y="237"/>
                      </a:lnTo>
                      <a:lnTo>
                        <a:pt x="618" y="289"/>
                      </a:lnTo>
                      <a:lnTo>
                        <a:pt x="628" y="281"/>
                      </a:lnTo>
                      <a:lnTo>
                        <a:pt x="625" y="286"/>
                      </a:lnTo>
                      <a:lnTo>
                        <a:pt x="623" y="284"/>
                      </a:lnTo>
                      <a:lnTo>
                        <a:pt x="605" y="326"/>
                      </a:lnTo>
                      <a:lnTo>
                        <a:pt x="600" y="362"/>
                      </a:lnTo>
                      <a:lnTo>
                        <a:pt x="627" y="365"/>
                      </a:lnTo>
                      <a:lnTo>
                        <a:pt x="608" y="362"/>
                      </a:lnTo>
                      <a:lnTo>
                        <a:pt x="615" y="367"/>
                      </a:lnTo>
                      <a:lnTo>
                        <a:pt x="610" y="369"/>
                      </a:lnTo>
                      <a:lnTo>
                        <a:pt x="610" y="427"/>
                      </a:lnTo>
                      <a:lnTo>
                        <a:pt x="605" y="421"/>
                      </a:lnTo>
                      <a:lnTo>
                        <a:pt x="620" y="429"/>
                      </a:lnTo>
                      <a:lnTo>
                        <a:pt x="622" y="466"/>
                      </a:lnTo>
                      <a:lnTo>
                        <a:pt x="591" y="454"/>
                      </a:lnTo>
                      <a:lnTo>
                        <a:pt x="627" y="496"/>
                      </a:lnTo>
                      <a:lnTo>
                        <a:pt x="593" y="490"/>
                      </a:lnTo>
                      <a:lnTo>
                        <a:pt x="610" y="527"/>
                      </a:lnTo>
                      <a:lnTo>
                        <a:pt x="558" y="521"/>
                      </a:lnTo>
                      <a:lnTo>
                        <a:pt x="536" y="538"/>
                      </a:lnTo>
                      <a:lnTo>
                        <a:pt x="558" y="542"/>
                      </a:lnTo>
                      <a:lnTo>
                        <a:pt x="538" y="553"/>
                      </a:lnTo>
                      <a:lnTo>
                        <a:pt x="553" y="574"/>
                      </a:lnTo>
                      <a:lnTo>
                        <a:pt x="586" y="599"/>
                      </a:lnTo>
                      <a:lnTo>
                        <a:pt x="596" y="592"/>
                      </a:lnTo>
                      <a:lnTo>
                        <a:pt x="598" y="622"/>
                      </a:lnTo>
                      <a:lnTo>
                        <a:pt x="586" y="612"/>
                      </a:lnTo>
                      <a:lnTo>
                        <a:pt x="586" y="622"/>
                      </a:lnTo>
                      <a:lnTo>
                        <a:pt x="528" y="582"/>
                      </a:lnTo>
                      <a:lnTo>
                        <a:pt x="551" y="600"/>
                      </a:lnTo>
                      <a:lnTo>
                        <a:pt x="513" y="622"/>
                      </a:lnTo>
                      <a:lnTo>
                        <a:pt x="541" y="626"/>
                      </a:lnTo>
                      <a:lnTo>
                        <a:pt x="516" y="634"/>
                      </a:lnTo>
                      <a:lnTo>
                        <a:pt x="591" y="631"/>
                      </a:lnTo>
                      <a:lnTo>
                        <a:pt x="491" y="683"/>
                      </a:lnTo>
                      <a:lnTo>
                        <a:pt x="494" y="688"/>
                      </a:lnTo>
                      <a:lnTo>
                        <a:pt x="489" y="686"/>
                      </a:lnTo>
                      <a:lnTo>
                        <a:pt x="489" y="690"/>
                      </a:lnTo>
                      <a:lnTo>
                        <a:pt x="479" y="685"/>
                      </a:lnTo>
                      <a:lnTo>
                        <a:pt x="481" y="685"/>
                      </a:lnTo>
                      <a:lnTo>
                        <a:pt x="472" y="679"/>
                      </a:lnTo>
                      <a:lnTo>
                        <a:pt x="471" y="674"/>
                      </a:lnTo>
                      <a:lnTo>
                        <a:pt x="451" y="725"/>
                      </a:lnTo>
                      <a:lnTo>
                        <a:pt x="449" y="721"/>
                      </a:lnTo>
                      <a:lnTo>
                        <a:pt x="441" y="733"/>
                      </a:lnTo>
                      <a:lnTo>
                        <a:pt x="429" y="742"/>
                      </a:lnTo>
                      <a:lnTo>
                        <a:pt x="417" y="738"/>
                      </a:lnTo>
                      <a:lnTo>
                        <a:pt x="414" y="742"/>
                      </a:lnTo>
                      <a:lnTo>
                        <a:pt x="416" y="745"/>
                      </a:lnTo>
                      <a:lnTo>
                        <a:pt x="417" y="733"/>
                      </a:lnTo>
                      <a:lnTo>
                        <a:pt x="407" y="732"/>
                      </a:lnTo>
                      <a:lnTo>
                        <a:pt x="399" y="750"/>
                      </a:lnTo>
                      <a:lnTo>
                        <a:pt x="372" y="762"/>
                      </a:lnTo>
                      <a:lnTo>
                        <a:pt x="367" y="780"/>
                      </a:lnTo>
                      <a:lnTo>
                        <a:pt x="377" y="792"/>
                      </a:lnTo>
                      <a:lnTo>
                        <a:pt x="367" y="790"/>
                      </a:lnTo>
                      <a:lnTo>
                        <a:pt x="365" y="802"/>
                      </a:lnTo>
                      <a:lnTo>
                        <a:pt x="369" y="807"/>
                      </a:lnTo>
                      <a:lnTo>
                        <a:pt x="360" y="806"/>
                      </a:lnTo>
                      <a:lnTo>
                        <a:pt x="365" y="809"/>
                      </a:lnTo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82" name="Freeform 471"/>
                <p:cNvSpPr>
                  <a:spLocks/>
                </p:cNvSpPr>
                <p:nvPr/>
              </p:nvSpPr>
              <p:spPr bwMode="auto">
                <a:xfrm>
                  <a:off x="2789656" y="1792443"/>
                  <a:ext cx="478708" cy="458806"/>
                </a:xfrm>
                <a:custGeom>
                  <a:avLst/>
                  <a:gdLst/>
                  <a:ahLst/>
                  <a:cxnLst>
                    <a:cxn ang="0">
                      <a:pos x="84" y="351"/>
                    </a:cxn>
                    <a:cxn ang="0">
                      <a:pos x="110" y="346"/>
                    </a:cxn>
                    <a:cxn ang="0">
                      <a:pos x="152" y="339"/>
                    </a:cxn>
                    <a:cxn ang="0">
                      <a:pos x="162" y="323"/>
                    </a:cxn>
                    <a:cxn ang="0">
                      <a:pos x="139" y="314"/>
                    </a:cxn>
                    <a:cxn ang="0">
                      <a:pos x="201" y="265"/>
                    </a:cxn>
                    <a:cxn ang="0">
                      <a:pos x="186" y="240"/>
                    </a:cxn>
                    <a:cxn ang="0">
                      <a:pos x="208" y="228"/>
                    </a:cxn>
                    <a:cxn ang="0">
                      <a:pos x="246" y="193"/>
                    </a:cxn>
                    <a:cxn ang="0">
                      <a:pos x="253" y="181"/>
                    </a:cxn>
                    <a:cxn ang="0">
                      <a:pos x="255" y="161"/>
                    </a:cxn>
                    <a:cxn ang="0">
                      <a:pos x="328" y="96"/>
                    </a:cxn>
                    <a:cxn ang="0">
                      <a:pos x="298" y="97"/>
                    </a:cxn>
                    <a:cxn ang="0">
                      <a:pos x="368" y="45"/>
                    </a:cxn>
                    <a:cxn ang="0">
                      <a:pos x="317" y="17"/>
                    </a:cxn>
                    <a:cxn ang="0">
                      <a:pos x="301" y="0"/>
                    </a:cxn>
                    <a:cxn ang="0">
                      <a:pos x="139" y="20"/>
                    </a:cxn>
                    <a:cxn ang="0">
                      <a:pos x="126" y="35"/>
                    </a:cxn>
                    <a:cxn ang="0">
                      <a:pos x="100" y="39"/>
                    </a:cxn>
                    <a:cxn ang="0">
                      <a:pos x="94" y="52"/>
                    </a:cxn>
                    <a:cxn ang="0">
                      <a:pos x="62" y="40"/>
                    </a:cxn>
                    <a:cxn ang="0">
                      <a:pos x="69" y="67"/>
                    </a:cxn>
                    <a:cxn ang="0">
                      <a:pos x="28" y="77"/>
                    </a:cxn>
                    <a:cxn ang="0">
                      <a:pos x="23" y="81"/>
                    </a:cxn>
                    <a:cxn ang="0">
                      <a:pos x="27" y="92"/>
                    </a:cxn>
                    <a:cxn ang="0">
                      <a:pos x="43" y="94"/>
                    </a:cxn>
                    <a:cxn ang="0">
                      <a:pos x="35" y="114"/>
                    </a:cxn>
                    <a:cxn ang="0">
                      <a:pos x="62" y="129"/>
                    </a:cxn>
                    <a:cxn ang="0">
                      <a:pos x="75" y="128"/>
                    </a:cxn>
                    <a:cxn ang="0">
                      <a:pos x="79" y="153"/>
                    </a:cxn>
                    <a:cxn ang="0">
                      <a:pos x="95" y="143"/>
                    </a:cxn>
                    <a:cxn ang="0">
                      <a:pos x="114" y="134"/>
                    </a:cxn>
                    <a:cxn ang="0">
                      <a:pos x="100" y="160"/>
                    </a:cxn>
                    <a:cxn ang="0">
                      <a:pos x="169" y="101"/>
                    </a:cxn>
                    <a:cxn ang="0">
                      <a:pos x="100" y="168"/>
                    </a:cxn>
                    <a:cxn ang="0">
                      <a:pos x="62" y="170"/>
                    </a:cxn>
                    <a:cxn ang="0">
                      <a:pos x="82" y="230"/>
                    </a:cxn>
                    <a:cxn ang="0">
                      <a:pos x="52" y="276"/>
                    </a:cxn>
                    <a:cxn ang="0">
                      <a:pos x="70" y="276"/>
                    </a:cxn>
                    <a:cxn ang="0">
                      <a:pos x="80" y="279"/>
                    </a:cxn>
                    <a:cxn ang="0">
                      <a:pos x="80" y="296"/>
                    </a:cxn>
                    <a:cxn ang="0">
                      <a:pos x="82" y="299"/>
                    </a:cxn>
                    <a:cxn ang="0">
                      <a:pos x="87" y="309"/>
                    </a:cxn>
                    <a:cxn ang="0">
                      <a:pos x="52" y="311"/>
                    </a:cxn>
                    <a:cxn ang="0">
                      <a:pos x="33" y="339"/>
                    </a:cxn>
                    <a:cxn ang="0">
                      <a:pos x="35" y="331"/>
                    </a:cxn>
                    <a:cxn ang="0">
                      <a:pos x="47" y="339"/>
                    </a:cxn>
                    <a:cxn ang="0">
                      <a:pos x="59" y="348"/>
                    </a:cxn>
                  </a:cxnLst>
                  <a:rect l="0" t="0" r="r" b="b"/>
                  <a:pathLst>
                    <a:path w="368" h="351">
                      <a:moveTo>
                        <a:pt x="59" y="348"/>
                      </a:moveTo>
                      <a:lnTo>
                        <a:pt x="84" y="351"/>
                      </a:lnTo>
                      <a:lnTo>
                        <a:pt x="77" y="339"/>
                      </a:lnTo>
                      <a:lnTo>
                        <a:pt x="110" y="346"/>
                      </a:lnTo>
                      <a:lnTo>
                        <a:pt x="109" y="334"/>
                      </a:lnTo>
                      <a:lnTo>
                        <a:pt x="152" y="339"/>
                      </a:lnTo>
                      <a:lnTo>
                        <a:pt x="154" y="344"/>
                      </a:lnTo>
                      <a:lnTo>
                        <a:pt x="162" y="323"/>
                      </a:lnTo>
                      <a:lnTo>
                        <a:pt x="136" y="319"/>
                      </a:lnTo>
                      <a:lnTo>
                        <a:pt x="139" y="314"/>
                      </a:lnTo>
                      <a:lnTo>
                        <a:pt x="126" y="311"/>
                      </a:lnTo>
                      <a:lnTo>
                        <a:pt x="201" y="265"/>
                      </a:lnTo>
                      <a:lnTo>
                        <a:pt x="184" y="259"/>
                      </a:lnTo>
                      <a:lnTo>
                        <a:pt x="186" y="240"/>
                      </a:lnTo>
                      <a:lnTo>
                        <a:pt x="191" y="235"/>
                      </a:lnTo>
                      <a:lnTo>
                        <a:pt x="208" y="228"/>
                      </a:lnTo>
                      <a:lnTo>
                        <a:pt x="172" y="222"/>
                      </a:lnTo>
                      <a:lnTo>
                        <a:pt x="246" y="193"/>
                      </a:lnTo>
                      <a:lnTo>
                        <a:pt x="241" y="191"/>
                      </a:lnTo>
                      <a:lnTo>
                        <a:pt x="253" y="181"/>
                      </a:lnTo>
                      <a:lnTo>
                        <a:pt x="229" y="183"/>
                      </a:lnTo>
                      <a:lnTo>
                        <a:pt x="255" y="161"/>
                      </a:lnTo>
                      <a:lnTo>
                        <a:pt x="255" y="168"/>
                      </a:lnTo>
                      <a:lnTo>
                        <a:pt x="328" y="96"/>
                      </a:lnTo>
                      <a:lnTo>
                        <a:pt x="260" y="126"/>
                      </a:lnTo>
                      <a:lnTo>
                        <a:pt x="298" y="97"/>
                      </a:lnTo>
                      <a:lnTo>
                        <a:pt x="273" y="99"/>
                      </a:lnTo>
                      <a:lnTo>
                        <a:pt x="368" y="45"/>
                      </a:lnTo>
                      <a:lnTo>
                        <a:pt x="323" y="3"/>
                      </a:lnTo>
                      <a:lnTo>
                        <a:pt x="317" y="17"/>
                      </a:lnTo>
                      <a:lnTo>
                        <a:pt x="273" y="25"/>
                      </a:lnTo>
                      <a:lnTo>
                        <a:pt x="301" y="0"/>
                      </a:lnTo>
                      <a:lnTo>
                        <a:pt x="131" y="2"/>
                      </a:lnTo>
                      <a:lnTo>
                        <a:pt x="139" y="20"/>
                      </a:lnTo>
                      <a:lnTo>
                        <a:pt x="112" y="13"/>
                      </a:lnTo>
                      <a:lnTo>
                        <a:pt x="126" y="35"/>
                      </a:lnTo>
                      <a:lnTo>
                        <a:pt x="110" y="35"/>
                      </a:lnTo>
                      <a:lnTo>
                        <a:pt x="100" y="39"/>
                      </a:lnTo>
                      <a:lnTo>
                        <a:pt x="122" y="64"/>
                      </a:lnTo>
                      <a:lnTo>
                        <a:pt x="94" y="52"/>
                      </a:lnTo>
                      <a:lnTo>
                        <a:pt x="102" y="62"/>
                      </a:lnTo>
                      <a:lnTo>
                        <a:pt x="62" y="40"/>
                      </a:lnTo>
                      <a:lnTo>
                        <a:pt x="52" y="57"/>
                      </a:lnTo>
                      <a:lnTo>
                        <a:pt x="69" y="67"/>
                      </a:lnTo>
                      <a:lnTo>
                        <a:pt x="69" y="74"/>
                      </a:lnTo>
                      <a:lnTo>
                        <a:pt x="28" y="77"/>
                      </a:lnTo>
                      <a:lnTo>
                        <a:pt x="23" y="72"/>
                      </a:lnTo>
                      <a:lnTo>
                        <a:pt x="23" y="81"/>
                      </a:lnTo>
                      <a:lnTo>
                        <a:pt x="0" y="94"/>
                      </a:lnTo>
                      <a:lnTo>
                        <a:pt x="27" y="92"/>
                      </a:lnTo>
                      <a:lnTo>
                        <a:pt x="15" y="107"/>
                      </a:lnTo>
                      <a:lnTo>
                        <a:pt x="43" y="94"/>
                      </a:lnTo>
                      <a:lnTo>
                        <a:pt x="23" y="109"/>
                      </a:lnTo>
                      <a:lnTo>
                        <a:pt x="35" y="114"/>
                      </a:lnTo>
                      <a:lnTo>
                        <a:pt x="22" y="124"/>
                      </a:lnTo>
                      <a:lnTo>
                        <a:pt x="62" y="129"/>
                      </a:lnTo>
                      <a:lnTo>
                        <a:pt x="28" y="136"/>
                      </a:lnTo>
                      <a:lnTo>
                        <a:pt x="75" y="128"/>
                      </a:lnTo>
                      <a:lnTo>
                        <a:pt x="67" y="156"/>
                      </a:lnTo>
                      <a:lnTo>
                        <a:pt x="79" y="153"/>
                      </a:lnTo>
                      <a:lnTo>
                        <a:pt x="77" y="158"/>
                      </a:lnTo>
                      <a:lnTo>
                        <a:pt x="95" y="143"/>
                      </a:lnTo>
                      <a:lnTo>
                        <a:pt x="94" y="151"/>
                      </a:lnTo>
                      <a:lnTo>
                        <a:pt x="114" y="134"/>
                      </a:lnTo>
                      <a:lnTo>
                        <a:pt x="117" y="141"/>
                      </a:lnTo>
                      <a:lnTo>
                        <a:pt x="100" y="160"/>
                      </a:lnTo>
                      <a:lnTo>
                        <a:pt x="139" y="118"/>
                      </a:lnTo>
                      <a:lnTo>
                        <a:pt x="169" y="101"/>
                      </a:lnTo>
                      <a:lnTo>
                        <a:pt x="183" y="139"/>
                      </a:lnTo>
                      <a:lnTo>
                        <a:pt x="100" y="168"/>
                      </a:lnTo>
                      <a:lnTo>
                        <a:pt x="141" y="202"/>
                      </a:lnTo>
                      <a:lnTo>
                        <a:pt x="62" y="170"/>
                      </a:lnTo>
                      <a:lnTo>
                        <a:pt x="92" y="223"/>
                      </a:lnTo>
                      <a:lnTo>
                        <a:pt x="82" y="230"/>
                      </a:lnTo>
                      <a:lnTo>
                        <a:pt x="112" y="255"/>
                      </a:lnTo>
                      <a:lnTo>
                        <a:pt x="52" y="276"/>
                      </a:lnTo>
                      <a:lnTo>
                        <a:pt x="69" y="264"/>
                      </a:lnTo>
                      <a:lnTo>
                        <a:pt x="70" y="276"/>
                      </a:lnTo>
                      <a:lnTo>
                        <a:pt x="84" y="254"/>
                      </a:lnTo>
                      <a:lnTo>
                        <a:pt x="80" y="279"/>
                      </a:lnTo>
                      <a:lnTo>
                        <a:pt x="70" y="284"/>
                      </a:lnTo>
                      <a:lnTo>
                        <a:pt x="80" y="296"/>
                      </a:lnTo>
                      <a:lnTo>
                        <a:pt x="84" y="291"/>
                      </a:lnTo>
                      <a:lnTo>
                        <a:pt x="82" y="299"/>
                      </a:lnTo>
                      <a:lnTo>
                        <a:pt x="112" y="279"/>
                      </a:lnTo>
                      <a:lnTo>
                        <a:pt x="87" y="309"/>
                      </a:lnTo>
                      <a:lnTo>
                        <a:pt x="38" y="289"/>
                      </a:lnTo>
                      <a:lnTo>
                        <a:pt x="52" y="311"/>
                      </a:lnTo>
                      <a:lnTo>
                        <a:pt x="55" y="311"/>
                      </a:lnTo>
                      <a:lnTo>
                        <a:pt x="33" y="339"/>
                      </a:lnTo>
                      <a:lnTo>
                        <a:pt x="33" y="344"/>
                      </a:lnTo>
                      <a:lnTo>
                        <a:pt x="35" y="331"/>
                      </a:lnTo>
                      <a:lnTo>
                        <a:pt x="45" y="348"/>
                      </a:lnTo>
                      <a:lnTo>
                        <a:pt x="47" y="339"/>
                      </a:lnTo>
                      <a:lnTo>
                        <a:pt x="59" y="338"/>
                      </a:lnTo>
                      <a:lnTo>
                        <a:pt x="59" y="348"/>
                      </a:lnTo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83" name="Freeform 472"/>
                <p:cNvSpPr>
                  <a:spLocks/>
                </p:cNvSpPr>
                <p:nvPr/>
              </p:nvSpPr>
              <p:spPr bwMode="auto">
                <a:xfrm>
                  <a:off x="2718688" y="1937123"/>
                  <a:ext cx="162580" cy="216369"/>
                </a:xfrm>
                <a:custGeom>
                  <a:avLst/>
                  <a:gdLst/>
                  <a:ahLst/>
                  <a:cxnLst>
                    <a:cxn ang="0">
                      <a:pos x="11" y="42"/>
                    </a:cxn>
                    <a:cxn ang="0">
                      <a:pos x="31" y="45"/>
                    </a:cxn>
                    <a:cxn ang="0">
                      <a:pos x="18" y="17"/>
                    </a:cxn>
                    <a:cxn ang="0">
                      <a:pos x="43" y="10"/>
                    </a:cxn>
                    <a:cxn ang="0">
                      <a:pos x="20" y="0"/>
                    </a:cxn>
                    <a:cxn ang="0">
                      <a:pos x="97" y="67"/>
                    </a:cxn>
                    <a:cxn ang="0">
                      <a:pos x="93" y="50"/>
                    </a:cxn>
                    <a:cxn ang="0">
                      <a:pos x="120" y="99"/>
                    </a:cxn>
                    <a:cxn ang="0">
                      <a:pos x="125" y="92"/>
                    </a:cxn>
                    <a:cxn ang="0">
                      <a:pos x="102" y="139"/>
                    </a:cxn>
                    <a:cxn ang="0">
                      <a:pos x="97" y="119"/>
                    </a:cxn>
                    <a:cxn ang="0">
                      <a:pos x="97" y="149"/>
                    </a:cxn>
                    <a:cxn ang="0">
                      <a:pos x="88" y="141"/>
                    </a:cxn>
                    <a:cxn ang="0">
                      <a:pos x="90" y="163"/>
                    </a:cxn>
                    <a:cxn ang="0">
                      <a:pos x="73" y="143"/>
                    </a:cxn>
                    <a:cxn ang="0">
                      <a:pos x="82" y="165"/>
                    </a:cxn>
                    <a:cxn ang="0">
                      <a:pos x="67" y="158"/>
                    </a:cxn>
                    <a:cxn ang="0">
                      <a:pos x="73" y="165"/>
                    </a:cxn>
                    <a:cxn ang="0">
                      <a:pos x="40" y="148"/>
                    </a:cxn>
                    <a:cxn ang="0">
                      <a:pos x="55" y="146"/>
                    </a:cxn>
                    <a:cxn ang="0">
                      <a:pos x="30" y="124"/>
                    </a:cxn>
                    <a:cxn ang="0">
                      <a:pos x="40" y="101"/>
                    </a:cxn>
                    <a:cxn ang="0">
                      <a:pos x="30" y="109"/>
                    </a:cxn>
                    <a:cxn ang="0">
                      <a:pos x="33" y="104"/>
                    </a:cxn>
                    <a:cxn ang="0">
                      <a:pos x="28" y="89"/>
                    </a:cxn>
                    <a:cxn ang="0">
                      <a:pos x="0" y="65"/>
                    </a:cxn>
                    <a:cxn ang="0">
                      <a:pos x="25" y="75"/>
                    </a:cxn>
                    <a:cxn ang="0">
                      <a:pos x="31" y="65"/>
                    </a:cxn>
                    <a:cxn ang="0">
                      <a:pos x="0" y="54"/>
                    </a:cxn>
                    <a:cxn ang="0">
                      <a:pos x="16" y="54"/>
                    </a:cxn>
                    <a:cxn ang="0">
                      <a:pos x="11" y="42"/>
                    </a:cxn>
                  </a:cxnLst>
                  <a:rect l="0" t="0" r="r" b="b"/>
                  <a:pathLst>
                    <a:path w="125" h="165">
                      <a:moveTo>
                        <a:pt x="11" y="42"/>
                      </a:moveTo>
                      <a:lnTo>
                        <a:pt x="31" y="45"/>
                      </a:lnTo>
                      <a:lnTo>
                        <a:pt x="18" y="17"/>
                      </a:lnTo>
                      <a:lnTo>
                        <a:pt x="43" y="10"/>
                      </a:lnTo>
                      <a:lnTo>
                        <a:pt x="20" y="0"/>
                      </a:lnTo>
                      <a:lnTo>
                        <a:pt x="97" y="67"/>
                      </a:lnTo>
                      <a:lnTo>
                        <a:pt x="93" y="50"/>
                      </a:lnTo>
                      <a:lnTo>
                        <a:pt x="120" y="99"/>
                      </a:lnTo>
                      <a:lnTo>
                        <a:pt x="125" y="92"/>
                      </a:lnTo>
                      <a:lnTo>
                        <a:pt x="102" y="139"/>
                      </a:lnTo>
                      <a:lnTo>
                        <a:pt x="97" y="119"/>
                      </a:lnTo>
                      <a:lnTo>
                        <a:pt x="97" y="149"/>
                      </a:lnTo>
                      <a:lnTo>
                        <a:pt x="88" y="141"/>
                      </a:lnTo>
                      <a:lnTo>
                        <a:pt x="90" y="163"/>
                      </a:lnTo>
                      <a:lnTo>
                        <a:pt x="73" y="143"/>
                      </a:lnTo>
                      <a:lnTo>
                        <a:pt x="82" y="165"/>
                      </a:lnTo>
                      <a:lnTo>
                        <a:pt x="67" y="158"/>
                      </a:lnTo>
                      <a:lnTo>
                        <a:pt x="73" y="165"/>
                      </a:lnTo>
                      <a:lnTo>
                        <a:pt x="40" y="148"/>
                      </a:lnTo>
                      <a:lnTo>
                        <a:pt x="55" y="146"/>
                      </a:lnTo>
                      <a:lnTo>
                        <a:pt x="30" y="124"/>
                      </a:lnTo>
                      <a:lnTo>
                        <a:pt x="40" y="101"/>
                      </a:lnTo>
                      <a:lnTo>
                        <a:pt x="30" y="109"/>
                      </a:lnTo>
                      <a:lnTo>
                        <a:pt x="33" y="104"/>
                      </a:lnTo>
                      <a:lnTo>
                        <a:pt x="28" y="89"/>
                      </a:lnTo>
                      <a:lnTo>
                        <a:pt x="0" y="65"/>
                      </a:lnTo>
                      <a:lnTo>
                        <a:pt x="25" y="75"/>
                      </a:lnTo>
                      <a:lnTo>
                        <a:pt x="31" y="65"/>
                      </a:lnTo>
                      <a:lnTo>
                        <a:pt x="0" y="54"/>
                      </a:lnTo>
                      <a:lnTo>
                        <a:pt x="16" y="54"/>
                      </a:lnTo>
                      <a:lnTo>
                        <a:pt x="11" y="42"/>
                      </a:lnTo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84" name="Freeform 473"/>
                <p:cNvSpPr>
                  <a:spLocks/>
                </p:cNvSpPr>
                <p:nvPr/>
              </p:nvSpPr>
              <p:spPr bwMode="auto">
                <a:xfrm>
                  <a:off x="2500624" y="2240822"/>
                  <a:ext cx="82580" cy="96454"/>
                </a:xfrm>
                <a:custGeom>
                  <a:avLst/>
                  <a:gdLst/>
                  <a:ahLst/>
                  <a:cxnLst>
                    <a:cxn ang="0">
                      <a:pos x="27" y="74"/>
                    </a:cxn>
                    <a:cxn ang="0">
                      <a:pos x="0" y="35"/>
                    </a:cxn>
                    <a:cxn ang="0">
                      <a:pos x="25" y="38"/>
                    </a:cxn>
                    <a:cxn ang="0">
                      <a:pos x="27" y="27"/>
                    </a:cxn>
                    <a:cxn ang="0">
                      <a:pos x="10" y="15"/>
                    </a:cxn>
                    <a:cxn ang="0">
                      <a:pos x="18" y="17"/>
                    </a:cxn>
                    <a:cxn ang="0">
                      <a:pos x="12" y="7"/>
                    </a:cxn>
                    <a:cxn ang="0">
                      <a:pos x="20" y="0"/>
                    </a:cxn>
                    <a:cxn ang="0">
                      <a:pos x="44" y="37"/>
                    </a:cxn>
                    <a:cxn ang="0">
                      <a:pos x="64" y="42"/>
                    </a:cxn>
                    <a:cxn ang="0">
                      <a:pos x="27" y="74"/>
                    </a:cxn>
                  </a:cxnLst>
                  <a:rect l="0" t="0" r="r" b="b"/>
                  <a:pathLst>
                    <a:path w="64" h="74">
                      <a:moveTo>
                        <a:pt x="27" y="74"/>
                      </a:moveTo>
                      <a:lnTo>
                        <a:pt x="0" y="35"/>
                      </a:lnTo>
                      <a:lnTo>
                        <a:pt x="25" y="38"/>
                      </a:lnTo>
                      <a:lnTo>
                        <a:pt x="27" y="27"/>
                      </a:lnTo>
                      <a:lnTo>
                        <a:pt x="10" y="15"/>
                      </a:lnTo>
                      <a:lnTo>
                        <a:pt x="18" y="17"/>
                      </a:lnTo>
                      <a:lnTo>
                        <a:pt x="12" y="7"/>
                      </a:lnTo>
                      <a:lnTo>
                        <a:pt x="20" y="0"/>
                      </a:lnTo>
                      <a:lnTo>
                        <a:pt x="44" y="37"/>
                      </a:lnTo>
                      <a:lnTo>
                        <a:pt x="64" y="42"/>
                      </a:lnTo>
                      <a:lnTo>
                        <a:pt x="27" y="74"/>
                      </a:lnTo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85" name="Freeform 474"/>
                <p:cNvSpPr>
                  <a:spLocks/>
                </p:cNvSpPr>
                <p:nvPr/>
              </p:nvSpPr>
              <p:spPr bwMode="auto">
                <a:xfrm>
                  <a:off x="2612882" y="2179561"/>
                  <a:ext cx="83871" cy="89936"/>
                </a:xfrm>
                <a:custGeom>
                  <a:avLst/>
                  <a:gdLst/>
                  <a:ahLst/>
                  <a:cxnLst>
                    <a:cxn ang="0">
                      <a:pos x="62" y="28"/>
                    </a:cxn>
                    <a:cxn ang="0">
                      <a:pos x="64" y="52"/>
                    </a:cxn>
                    <a:cxn ang="0">
                      <a:pos x="59" y="43"/>
                    </a:cxn>
                    <a:cxn ang="0">
                      <a:pos x="61" y="62"/>
                    </a:cxn>
                    <a:cxn ang="0">
                      <a:pos x="55" y="60"/>
                    </a:cxn>
                    <a:cxn ang="0">
                      <a:pos x="39" y="64"/>
                    </a:cxn>
                    <a:cxn ang="0">
                      <a:pos x="30" y="69"/>
                    </a:cxn>
                    <a:cxn ang="0">
                      <a:pos x="0" y="43"/>
                    </a:cxn>
                    <a:cxn ang="0">
                      <a:pos x="19" y="37"/>
                    </a:cxn>
                    <a:cxn ang="0">
                      <a:pos x="12" y="10"/>
                    </a:cxn>
                    <a:cxn ang="0">
                      <a:pos x="37" y="28"/>
                    </a:cxn>
                    <a:cxn ang="0">
                      <a:pos x="20" y="8"/>
                    </a:cxn>
                    <a:cxn ang="0">
                      <a:pos x="49" y="0"/>
                    </a:cxn>
                    <a:cxn ang="0">
                      <a:pos x="62" y="28"/>
                    </a:cxn>
                  </a:cxnLst>
                  <a:rect l="0" t="0" r="r" b="b"/>
                  <a:pathLst>
                    <a:path w="64" h="69">
                      <a:moveTo>
                        <a:pt x="62" y="28"/>
                      </a:moveTo>
                      <a:lnTo>
                        <a:pt x="64" y="52"/>
                      </a:lnTo>
                      <a:lnTo>
                        <a:pt x="59" y="43"/>
                      </a:lnTo>
                      <a:lnTo>
                        <a:pt x="61" y="62"/>
                      </a:lnTo>
                      <a:lnTo>
                        <a:pt x="55" y="60"/>
                      </a:lnTo>
                      <a:lnTo>
                        <a:pt x="39" y="64"/>
                      </a:lnTo>
                      <a:lnTo>
                        <a:pt x="30" y="69"/>
                      </a:lnTo>
                      <a:lnTo>
                        <a:pt x="0" y="43"/>
                      </a:lnTo>
                      <a:lnTo>
                        <a:pt x="19" y="37"/>
                      </a:lnTo>
                      <a:lnTo>
                        <a:pt x="12" y="10"/>
                      </a:lnTo>
                      <a:lnTo>
                        <a:pt x="37" y="28"/>
                      </a:lnTo>
                      <a:lnTo>
                        <a:pt x="20" y="8"/>
                      </a:lnTo>
                      <a:lnTo>
                        <a:pt x="49" y="0"/>
                      </a:lnTo>
                      <a:lnTo>
                        <a:pt x="62" y="28"/>
                      </a:lnTo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86" name="Freeform 475"/>
                <p:cNvSpPr>
                  <a:spLocks/>
                </p:cNvSpPr>
                <p:nvPr/>
              </p:nvSpPr>
              <p:spPr bwMode="auto">
                <a:xfrm>
                  <a:off x="2685140" y="2106569"/>
                  <a:ext cx="50322" cy="54744"/>
                </a:xfrm>
                <a:custGeom>
                  <a:avLst/>
                  <a:gdLst/>
                  <a:ahLst/>
                  <a:cxnLst>
                    <a:cxn ang="0">
                      <a:pos x="39" y="42"/>
                    </a:cxn>
                    <a:cxn ang="0">
                      <a:pos x="0" y="0"/>
                    </a:cxn>
                    <a:cxn ang="0">
                      <a:pos x="39" y="42"/>
                    </a:cxn>
                  </a:cxnLst>
                  <a:rect l="0" t="0" r="r" b="b"/>
                  <a:pathLst>
                    <a:path w="39" h="42">
                      <a:moveTo>
                        <a:pt x="39" y="42"/>
                      </a:moveTo>
                      <a:lnTo>
                        <a:pt x="0" y="0"/>
                      </a:lnTo>
                      <a:lnTo>
                        <a:pt x="39" y="42"/>
                      </a:lnTo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87" name="Freeform 476"/>
                <p:cNvSpPr>
                  <a:spLocks/>
                </p:cNvSpPr>
                <p:nvPr/>
              </p:nvSpPr>
              <p:spPr bwMode="auto">
                <a:xfrm>
                  <a:off x="2578043" y="2100052"/>
                  <a:ext cx="87742" cy="66475"/>
                </a:xfrm>
                <a:custGeom>
                  <a:avLst/>
                  <a:gdLst/>
                  <a:ahLst/>
                  <a:cxnLst>
                    <a:cxn ang="0">
                      <a:pos x="61" y="10"/>
                    </a:cxn>
                    <a:cxn ang="0">
                      <a:pos x="67" y="51"/>
                    </a:cxn>
                    <a:cxn ang="0">
                      <a:pos x="0" y="20"/>
                    </a:cxn>
                    <a:cxn ang="0">
                      <a:pos x="19" y="17"/>
                    </a:cxn>
                    <a:cxn ang="0">
                      <a:pos x="12" y="17"/>
                    </a:cxn>
                    <a:cxn ang="0">
                      <a:pos x="19" y="9"/>
                    </a:cxn>
                    <a:cxn ang="0">
                      <a:pos x="9" y="0"/>
                    </a:cxn>
                    <a:cxn ang="0">
                      <a:pos x="0" y="9"/>
                    </a:cxn>
                    <a:cxn ang="0">
                      <a:pos x="22" y="0"/>
                    </a:cxn>
                    <a:cxn ang="0">
                      <a:pos x="61" y="10"/>
                    </a:cxn>
                  </a:cxnLst>
                  <a:rect l="0" t="0" r="r" b="b"/>
                  <a:pathLst>
                    <a:path w="67" h="51">
                      <a:moveTo>
                        <a:pt x="61" y="10"/>
                      </a:moveTo>
                      <a:lnTo>
                        <a:pt x="67" y="51"/>
                      </a:lnTo>
                      <a:lnTo>
                        <a:pt x="0" y="20"/>
                      </a:lnTo>
                      <a:lnTo>
                        <a:pt x="19" y="17"/>
                      </a:lnTo>
                      <a:lnTo>
                        <a:pt x="12" y="17"/>
                      </a:lnTo>
                      <a:lnTo>
                        <a:pt x="19" y="9"/>
                      </a:lnTo>
                      <a:lnTo>
                        <a:pt x="9" y="0"/>
                      </a:lnTo>
                      <a:lnTo>
                        <a:pt x="0" y="9"/>
                      </a:lnTo>
                      <a:lnTo>
                        <a:pt x="22" y="0"/>
                      </a:lnTo>
                      <a:lnTo>
                        <a:pt x="61" y="10"/>
                      </a:lnTo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88" name="Freeform 477"/>
                <p:cNvSpPr>
                  <a:spLocks/>
                </p:cNvSpPr>
                <p:nvPr/>
              </p:nvSpPr>
              <p:spPr bwMode="auto">
                <a:xfrm>
                  <a:off x="2563850" y="2173044"/>
                  <a:ext cx="23226" cy="29979"/>
                </a:xfrm>
                <a:custGeom>
                  <a:avLst/>
                  <a:gdLst/>
                  <a:ahLst/>
                  <a:cxnLst>
                    <a:cxn ang="0">
                      <a:pos x="11" y="6"/>
                    </a:cxn>
                    <a:cxn ang="0">
                      <a:pos x="18" y="23"/>
                    </a:cxn>
                    <a:cxn ang="0">
                      <a:pos x="0" y="0"/>
                    </a:cxn>
                    <a:cxn ang="0">
                      <a:pos x="11" y="6"/>
                    </a:cxn>
                  </a:cxnLst>
                  <a:rect l="0" t="0" r="r" b="b"/>
                  <a:pathLst>
                    <a:path w="18" h="23">
                      <a:moveTo>
                        <a:pt x="11" y="6"/>
                      </a:moveTo>
                      <a:lnTo>
                        <a:pt x="18" y="23"/>
                      </a:lnTo>
                      <a:lnTo>
                        <a:pt x="0" y="0"/>
                      </a:lnTo>
                      <a:lnTo>
                        <a:pt x="11" y="6"/>
                      </a:lnTo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89" name="Freeform 478"/>
                <p:cNvSpPr>
                  <a:spLocks/>
                </p:cNvSpPr>
                <p:nvPr/>
              </p:nvSpPr>
              <p:spPr bwMode="auto">
                <a:xfrm>
                  <a:off x="2378044" y="2214753"/>
                  <a:ext cx="174193" cy="123826"/>
                </a:xfrm>
                <a:custGeom>
                  <a:avLst/>
                  <a:gdLst/>
                  <a:ahLst/>
                  <a:cxnLst>
                    <a:cxn ang="0">
                      <a:pos x="92" y="15"/>
                    </a:cxn>
                    <a:cxn ang="0">
                      <a:pos x="107" y="0"/>
                    </a:cxn>
                    <a:cxn ang="0">
                      <a:pos x="118" y="45"/>
                    </a:cxn>
                    <a:cxn ang="0">
                      <a:pos x="131" y="48"/>
                    </a:cxn>
                    <a:cxn ang="0">
                      <a:pos x="134" y="33"/>
                    </a:cxn>
                    <a:cxn ang="0">
                      <a:pos x="109" y="72"/>
                    </a:cxn>
                    <a:cxn ang="0">
                      <a:pos x="49" y="95"/>
                    </a:cxn>
                    <a:cxn ang="0">
                      <a:pos x="81" y="65"/>
                    </a:cxn>
                    <a:cxn ang="0">
                      <a:pos x="45" y="75"/>
                    </a:cxn>
                    <a:cxn ang="0">
                      <a:pos x="52" y="58"/>
                    </a:cxn>
                    <a:cxn ang="0">
                      <a:pos x="37" y="63"/>
                    </a:cxn>
                    <a:cxn ang="0">
                      <a:pos x="0" y="67"/>
                    </a:cxn>
                    <a:cxn ang="0">
                      <a:pos x="30" y="47"/>
                    </a:cxn>
                    <a:cxn ang="0">
                      <a:pos x="5" y="53"/>
                    </a:cxn>
                    <a:cxn ang="0">
                      <a:pos x="104" y="53"/>
                    </a:cxn>
                    <a:cxn ang="0">
                      <a:pos x="92" y="15"/>
                    </a:cxn>
                  </a:cxnLst>
                  <a:rect l="0" t="0" r="r" b="b"/>
                  <a:pathLst>
                    <a:path w="134" h="95">
                      <a:moveTo>
                        <a:pt x="92" y="15"/>
                      </a:moveTo>
                      <a:lnTo>
                        <a:pt x="107" y="0"/>
                      </a:lnTo>
                      <a:lnTo>
                        <a:pt x="118" y="45"/>
                      </a:lnTo>
                      <a:lnTo>
                        <a:pt x="131" y="48"/>
                      </a:lnTo>
                      <a:lnTo>
                        <a:pt x="134" y="33"/>
                      </a:lnTo>
                      <a:lnTo>
                        <a:pt x="109" y="72"/>
                      </a:lnTo>
                      <a:lnTo>
                        <a:pt x="49" y="95"/>
                      </a:lnTo>
                      <a:lnTo>
                        <a:pt x="81" y="65"/>
                      </a:lnTo>
                      <a:lnTo>
                        <a:pt x="45" y="75"/>
                      </a:lnTo>
                      <a:lnTo>
                        <a:pt x="52" y="58"/>
                      </a:lnTo>
                      <a:lnTo>
                        <a:pt x="37" y="63"/>
                      </a:lnTo>
                      <a:lnTo>
                        <a:pt x="0" y="67"/>
                      </a:lnTo>
                      <a:lnTo>
                        <a:pt x="30" y="47"/>
                      </a:lnTo>
                      <a:lnTo>
                        <a:pt x="5" y="53"/>
                      </a:lnTo>
                      <a:lnTo>
                        <a:pt x="104" y="53"/>
                      </a:lnTo>
                      <a:lnTo>
                        <a:pt x="92" y="15"/>
                      </a:lnTo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90" name="Freeform 479"/>
                <p:cNvSpPr>
                  <a:spLocks/>
                </p:cNvSpPr>
                <p:nvPr/>
              </p:nvSpPr>
              <p:spPr bwMode="auto">
                <a:xfrm>
                  <a:off x="2295464" y="2187381"/>
                  <a:ext cx="91613" cy="83419"/>
                </a:xfrm>
                <a:custGeom>
                  <a:avLst/>
                  <a:gdLst/>
                  <a:ahLst/>
                  <a:cxnLst>
                    <a:cxn ang="0">
                      <a:pos x="33" y="19"/>
                    </a:cxn>
                    <a:cxn ang="0">
                      <a:pos x="58" y="4"/>
                    </a:cxn>
                    <a:cxn ang="0">
                      <a:pos x="58" y="9"/>
                    </a:cxn>
                    <a:cxn ang="0">
                      <a:pos x="70" y="5"/>
                    </a:cxn>
                    <a:cxn ang="0">
                      <a:pos x="67" y="0"/>
                    </a:cxn>
                    <a:cxn ang="0">
                      <a:pos x="60" y="44"/>
                    </a:cxn>
                    <a:cxn ang="0">
                      <a:pos x="60" y="27"/>
                    </a:cxn>
                    <a:cxn ang="0">
                      <a:pos x="30" y="64"/>
                    </a:cxn>
                    <a:cxn ang="0">
                      <a:pos x="25" y="49"/>
                    </a:cxn>
                    <a:cxn ang="0">
                      <a:pos x="5" y="59"/>
                    </a:cxn>
                    <a:cxn ang="0">
                      <a:pos x="5" y="51"/>
                    </a:cxn>
                    <a:cxn ang="0">
                      <a:pos x="0" y="54"/>
                    </a:cxn>
                    <a:cxn ang="0">
                      <a:pos x="33" y="19"/>
                    </a:cxn>
                  </a:cxnLst>
                  <a:rect l="0" t="0" r="r" b="b"/>
                  <a:pathLst>
                    <a:path w="70" h="64">
                      <a:moveTo>
                        <a:pt x="33" y="19"/>
                      </a:moveTo>
                      <a:lnTo>
                        <a:pt x="58" y="4"/>
                      </a:lnTo>
                      <a:lnTo>
                        <a:pt x="58" y="9"/>
                      </a:lnTo>
                      <a:lnTo>
                        <a:pt x="70" y="5"/>
                      </a:lnTo>
                      <a:lnTo>
                        <a:pt x="67" y="0"/>
                      </a:lnTo>
                      <a:lnTo>
                        <a:pt x="60" y="44"/>
                      </a:lnTo>
                      <a:lnTo>
                        <a:pt x="60" y="27"/>
                      </a:lnTo>
                      <a:lnTo>
                        <a:pt x="30" y="64"/>
                      </a:lnTo>
                      <a:lnTo>
                        <a:pt x="25" y="49"/>
                      </a:lnTo>
                      <a:lnTo>
                        <a:pt x="5" y="59"/>
                      </a:lnTo>
                      <a:lnTo>
                        <a:pt x="5" y="51"/>
                      </a:lnTo>
                      <a:lnTo>
                        <a:pt x="0" y="54"/>
                      </a:lnTo>
                      <a:lnTo>
                        <a:pt x="33" y="19"/>
                      </a:lnTo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91" name="Freeform 480"/>
                <p:cNvSpPr>
                  <a:spLocks/>
                </p:cNvSpPr>
                <p:nvPr/>
              </p:nvSpPr>
              <p:spPr bwMode="auto">
                <a:xfrm>
                  <a:off x="2464495" y="2154796"/>
                  <a:ext cx="36129" cy="1564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7" y="2"/>
                    </a:cxn>
                    <a:cxn ang="0">
                      <a:pos x="7" y="10"/>
                    </a:cxn>
                    <a:cxn ang="0">
                      <a:pos x="22" y="1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7" h="12">
                      <a:moveTo>
                        <a:pt x="0" y="0"/>
                      </a:moveTo>
                      <a:lnTo>
                        <a:pt x="27" y="2"/>
                      </a:lnTo>
                      <a:lnTo>
                        <a:pt x="7" y="10"/>
                      </a:lnTo>
                      <a:lnTo>
                        <a:pt x="22" y="12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92" name="Freeform 481"/>
                <p:cNvSpPr>
                  <a:spLocks/>
                </p:cNvSpPr>
                <p:nvPr/>
              </p:nvSpPr>
              <p:spPr bwMode="auto">
                <a:xfrm>
                  <a:off x="2443850" y="2119603"/>
                  <a:ext cx="60645" cy="19551"/>
                </a:xfrm>
                <a:custGeom>
                  <a:avLst/>
                  <a:gdLst/>
                  <a:ahLst/>
                  <a:cxnLst>
                    <a:cxn ang="0">
                      <a:pos x="41" y="0"/>
                    </a:cxn>
                    <a:cxn ang="0">
                      <a:pos x="46" y="14"/>
                    </a:cxn>
                    <a:cxn ang="0">
                      <a:pos x="0" y="15"/>
                    </a:cxn>
                    <a:cxn ang="0">
                      <a:pos x="41" y="0"/>
                    </a:cxn>
                  </a:cxnLst>
                  <a:rect l="0" t="0" r="r" b="b"/>
                  <a:pathLst>
                    <a:path w="46" h="15">
                      <a:moveTo>
                        <a:pt x="41" y="0"/>
                      </a:moveTo>
                      <a:lnTo>
                        <a:pt x="46" y="14"/>
                      </a:lnTo>
                      <a:lnTo>
                        <a:pt x="0" y="15"/>
                      </a:lnTo>
                      <a:lnTo>
                        <a:pt x="41" y="0"/>
                      </a:lnTo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93" name="Freeform 482"/>
                <p:cNvSpPr>
                  <a:spLocks/>
                </p:cNvSpPr>
                <p:nvPr/>
              </p:nvSpPr>
              <p:spPr bwMode="auto">
                <a:xfrm>
                  <a:off x="2672237" y="2028363"/>
                  <a:ext cx="11613" cy="2997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9" y="23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9" h="23">
                      <a:moveTo>
                        <a:pt x="0" y="0"/>
                      </a:moveTo>
                      <a:lnTo>
                        <a:pt x="9" y="23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94" name="Freeform 483"/>
                <p:cNvSpPr>
                  <a:spLocks/>
                </p:cNvSpPr>
                <p:nvPr/>
              </p:nvSpPr>
              <p:spPr bwMode="auto">
                <a:xfrm>
                  <a:off x="2719978" y="2173044"/>
                  <a:ext cx="15484" cy="7821"/>
                </a:xfrm>
                <a:custGeom>
                  <a:avLst/>
                  <a:gdLst/>
                  <a:ahLst/>
                  <a:cxnLst>
                    <a:cxn ang="0">
                      <a:pos x="12" y="0"/>
                    </a:cxn>
                    <a:cxn ang="0">
                      <a:pos x="0" y="6"/>
                    </a:cxn>
                    <a:cxn ang="0">
                      <a:pos x="12" y="0"/>
                    </a:cxn>
                  </a:cxnLst>
                  <a:rect l="0" t="0" r="r" b="b"/>
                  <a:pathLst>
                    <a:path w="12" h="6">
                      <a:moveTo>
                        <a:pt x="12" y="0"/>
                      </a:moveTo>
                      <a:lnTo>
                        <a:pt x="0" y="6"/>
                      </a:lnTo>
                      <a:lnTo>
                        <a:pt x="12" y="0"/>
                      </a:lnTo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95" name="Freeform 484"/>
                <p:cNvSpPr>
                  <a:spLocks/>
                </p:cNvSpPr>
                <p:nvPr/>
              </p:nvSpPr>
              <p:spPr bwMode="auto">
                <a:xfrm>
                  <a:off x="2707075" y="2203023"/>
                  <a:ext cx="254193" cy="140770"/>
                </a:xfrm>
                <a:custGeom>
                  <a:avLst/>
                  <a:gdLst/>
                  <a:ahLst/>
                  <a:cxnLst>
                    <a:cxn ang="0">
                      <a:pos x="24" y="0"/>
                    </a:cxn>
                    <a:cxn ang="0">
                      <a:pos x="0" y="4"/>
                    </a:cxn>
                    <a:cxn ang="0">
                      <a:pos x="7" y="12"/>
                    </a:cxn>
                    <a:cxn ang="0">
                      <a:pos x="0" y="9"/>
                    </a:cxn>
                    <a:cxn ang="0">
                      <a:pos x="66" y="101"/>
                    </a:cxn>
                    <a:cxn ang="0">
                      <a:pos x="71" y="94"/>
                    </a:cxn>
                    <a:cxn ang="0">
                      <a:pos x="72" y="101"/>
                    </a:cxn>
                    <a:cxn ang="0">
                      <a:pos x="72" y="96"/>
                    </a:cxn>
                    <a:cxn ang="0">
                      <a:pos x="91" y="94"/>
                    </a:cxn>
                    <a:cxn ang="0">
                      <a:pos x="94" y="99"/>
                    </a:cxn>
                    <a:cxn ang="0">
                      <a:pos x="128" y="103"/>
                    </a:cxn>
                    <a:cxn ang="0">
                      <a:pos x="131" y="108"/>
                    </a:cxn>
                    <a:cxn ang="0">
                      <a:pos x="141" y="106"/>
                    </a:cxn>
                    <a:cxn ang="0">
                      <a:pos x="143" y="98"/>
                    </a:cxn>
                    <a:cxn ang="0">
                      <a:pos x="196" y="61"/>
                    </a:cxn>
                    <a:cxn ang="0">
                      <a:pos x="128" y="66"/>
                    </a:cxn>
                    <a:cxn ang="0">
                      <a:pos x="136" y="72"/>
                    </a:cxn>
                    <a:cxn ang="0">
                      <a:pos x="121" y="74"/>
                    </a:cxn>
                    <a:cxn ang="0">
                      <a:pos x="109" y="69"/>
                    </a:cxn>
                    <a:cxn ang="0">
                      <a:pos x="97" y="61"/>
                    </a:cxn>
                    <a:cxn ang="0">
                      <a:pos x="94" y="71"/>
                    </a:cxn>
                    <a:cxn ang="0">
                      <a:pos x="67" y="56"/>
                    </a:cxn>
                    <a:cxn ang="0">
                      <a:pos x="77" y="46"/>
                    </a:cxn>
                    <a:cxn ang="0">
                      <a:pos x="24" y="0"/>
                    </a:cxn>
                  </a:cxnLst>
                  <a:rect l="0" t="0" r="r" b="b"/>
                  <a:pathLst>
                    <a:path w="196" h="108">
                      <a:moveTo>
                        <a:pt x="24" y="0"/>
                      </a:moveTo>
                      <a:lnTo>
                        <a:pt x="0" y="4"/>
                      </a:lnTo>
                      <a:lnTo>
                        <a:pt x="7" y="12"/>
                      </a:lnTo>
                      <a:lnTo>
                        <a:pt x="0" y="9"/>
                      </a:lnTo>
                      <a:lnTo>
                        <a:pt x="66" y="101"/>
                      </a:lnTo>
                      <a:lnTo>
                        <a:pt x="71" y="94"/>
                      </a:lnTo>
                      <a:lnTo>
                        <a:pt x="72" y="101"/>
                      </a:lnTo>
                      <a:lnTo>
                        <a:pt x="72" y="96"/>
                      </a:lnTo>
                      <a:lnTo>
                        <a:pt x="91" y="94"/>
                      </a:lnTo>
                      <a:lnTo>
                        <a:pt x="94" y="99"/>
                      </a:lnTo>
                      <a:lnTo>
                        <a:pt x="128" y="103"/>
                      </a:lnTo>
                      <a:lnTo>
                        <a:pt x="131" y="108"/>
                      </a:lnTo>
                      <a:lnTo>
                        <a:pt x="141" y="106"/>
                      </a:lnTo>
                      <a:lnTo>
                        <a:pt x="143" y="98"/>
                      </a:lnTo>
                      <a:lnTo>
                        <a:pt x="196" y="61"/>
                      </a:lnTo>
                      <a:lnTo>
                        <a:pt x="128" y="66"/>
                      </a:lnTo>
                      <a:lnTo>
                        <a:pt x="136" y="72"/>
                      </a:lnTo>
                      <a:lnTo>
                        <a:pt x="121" y="74"/>
                      </a:lnTo>
                      <a:lnTo>
                        <a:pt x="109" y="69"/>
                      </a:lnTo>
                      <a:lnTo>
                        <a:pt x="97" y="61"/>
                      </a:lnTo>
                      <a:lnTo>
                        <a:pt x="94" y="71"/>
                      </a:lnTo>
                      <a:lnTo>
                        <a:pt x="67" y="56"/>
                      </a:lnTo>
                      <a:lnTo>
                        <a:pt x="77" y="46"/>
                      </a:lnTo>
                      <a:lnTo>
                        <a:pt x="24" y="0"/>
                      </a:lnTo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96" name="Freeform 485"/>
                <p:cNvSpPr>
                  <a:spLocks/>
                </p:cNvSpPr>
                <p:nvPr/>
              </p:nvSpPr>
              <p:spPr bwMode="auto">
                <a:xfrm>
                  <a:off x="2716108" y="2229091"/>
                  <a:ext cx="41290" cy="54744"/>
                </a:xfrm>
                <a:custGeom>
                  <a:avLst/>
                  <a:gdLst/>
                  <a:ahLst/>
                  <a:cxnLst>
                    <a:cxn ang="0">
                      <a:pos x="15" y="0"/>
                    </a:cxn>
                    <a:cxn ang="0">
                      <a:pos x="32" y="42"/>
                    </a:cxn>
                    <a:cxn ang="0">
                      <a:pos x="0" y="32"/>
                    </a:cxn>
                    <a:cxn ang="0">
                      <a:pos x="15" y="0"/>
                    </a:cxn>
                  </a:cxnLst>
                  <a:rect l="0" t="0" r="r" b="b"/>
                  <a:pathLst>
                    <a:path w="32" h="42">
                      <a:moveTo>
                        <a:pt x="15" y="0"/>
                      </a:moveTo>
                      <a:lnTo>
                        <a:pt x="32" y="42"/>
                      </a:lnTo>
                      <a:lnTo>
                        <a:pt x="0" y="32"/>
                      </a:lnTo>
                      <a:lnTo>
                        <a:pt x="15" y="0"/>
                      </a:lnTo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97" name="Freeform 486"/>
                <p:cNvSpPr>
                  <a:spLocks/>
                </p:cNvSpPr>
                <p:nvPr/>
              </p:nvSpPr>
              <p:spPr bwMode="auto">
                <a:xfrm>
                  <a:off x="2603850" y="2227788"/>
                  <a:ext cx="73548" cy="100364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56" y="6"/>
                    </a:cxn>
                    <a:cxn ang="0">
                      <a:pos x="0" y="77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56" h="77">
                      <a:moveTo>
                        <a:pt x="2" y="0"/>
                      </a:moveTo>
                      <a:lnTo>
                        <a:pt x="56" y="6"/>
                      </a:lnTo>
                      <a:lnTo>
                        <a:pt x="0" y="77"/>
                      </a:lnTo>
                      <a:lnTo>
                        <a:pt x="2" y="0"/>
                      </a:lnTo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98" name="Freeform 487"/>
                <p:cNvSpPr>
                  <a:spLocks/>
                </p:cNvSpPr>
                <p:nvPr/>
              </p:nvSpPr>
              <p:spPr bwMode="auto">
                <a:xfrm>
                  <a:off x="3667072" y="2858646"/>
                  <a:ext cx="181935" cy="106881"/>
                </a:xfrm>
                <a:custGeom>
                  <a:avLst/>
                  <a:gdLst/>
                  <a:ahLst/>
                  <a:cxnLst>
                    <a:cxn ang="0">
                      <a:pos x="59" y="82"/>
                    </a:cxn>
                    <a:cxn ang="0">
                      <a:pos x="24" y="69"/>
                    </a:cxn>
                    <a:cxn ang="0">
                      <a:pos x="35" y="61"/>
                    </a:cxn>
                    <a:cxn ang="0">
                      <a:pos x="30" y="62"/>
                    </a:cxn>
                    <a:cxn ang="0">
                      <a:pos x="35" y="54"/>
                    </a:cxn>
                    <a:cxn ang="0">
                      <a:pos x="8" y="49"/>
                    </a:cxn>
                    <a:cxn ang="0">
                      <a:pos x="35" y="37"/>
                    </a:cxn>
                    <a:cxn ang="0">
                      <a:pos x="27" y="39"/>
                    </a:cxn>
                    <a:cxn ang="0">
                      <a:pos x="35" y="30"/>
                    </a:cxn>
                    <a:cxn ang="0">
                      <a:pos x="0" y="30"/>
                    </a:cxn>
                    <a:cxn ang="0">
                      <a:pos x="5" y="19"/>
                    </a:cxn>
                    <a:cxn ang="0">
                      <a:pos x="17" y="24"/>
                    </a:cxn>
                    <a:cxn ang="0">
                      <a:pos x="10" y="19"/>
                    </a:cxn>
                    <a:cxn ang="0">
                      <a:pos x="13" y="17"/>
                    </a:cxn>
                    <a:cxn ang="0">
                      <a:pos x="8" y="12"/>
                    </a:cxn>
                    <a:cxn ang="0">
                      <a:pos x="12" y="14"/>
                    </a:cxn>
                    <a:cxn ang="0">
                      <a:pos x="12" y="10"/>
                    </a:cxn>
                    <a:cxn ang="0">
                      <a:pos x="13" y="12"/>
                    </a:cxn>
                    <a:cxn ang="0">
                      <a:pos x="12" y="9"/>
                    </a:cxn>
                    <a:cxn ang="0">
                      <a:pos x="25" y="19"/>
                    </a:cxn>
                    <a:cxn ang="0">
                      <a:pos x="25" y="15"/>
                    </a:cxn>
                    <a:cxn ang="0">
                      <a:pos x="27" y="19"/>
                    </a:cxn>
                    <a:cxn ang="0">
                      <a:pos x="22" y="7"/>
                    </a:cxn>
                    <a:cxn ang="0">
                      <a:pos x="27" y="7"/>
                    </a:cxn>
                    <a:cxn ang="0">
                      <a:pos x="19" y="0"/>
                    </a:cxn>
                    <a:cxn ang="0">
                      <a:pos x="42" y="35"/>
                    </a:cxn>
                    <a:cxn ang="0">
                      <a:pos x="49" y="24"/>
                    </a:cxn>
                    <a:cxn ang="0">
                      <a:pos x="52" y="29"/>
                    </a:cxn>
                    <a:cxn ang="0">
                      <a:pos x="54" y="12"/>
                    </a:cxn>
                    <a:cxn ang="0">
                      <a:pos x="64" y="22"/>
                    </a:cxn>
                    <a:cxn ang="0">
                      <a:pos x="74" y="9"/>
                    </a:cxn>
                    <a:cxn ang="0">
                      <a:pos x="82" y="24"/>
                    </a:cxn>
                    <a:cxn ang="0">
                      <a:pos x="79" y="9"/>
                    </a:cxn>
                    <a:cxn ang="0">
                      <a:pos x="102" y="9"/>
                    </a:cxn>
                    <a:cxn ang="0">
                      <a:pos x="101" y="0"/>
                    </a:cxn>
                    <a:cxn ang="0">
                      <a:pos x="126" y="3"/>
                    </a:cxn>
                    <a:cxn ang="0">
                      <a:pos x="119" y="10"/>
                    </a:cxn>
                    <a:cxn ang="0">
                      <a:pos x="132" y="27"/>
                    </a:cxn>
                    <a:cxn ang="0">
                      <a:pos x="132" y="24"/>
                    </a:cxn>
                    <a:cxn ang="0">
                      <a:pos x="136" y="37"/>
                    </a:cxn>
                    <a:cxn ang="0">
                      <a:pos x="139" y="35"/>
                    </a:cxn>
                    <a:cxn ang="0">
                      <a:pos x="126" y="54"/>
                    </a:cxn>
                    <a:cxn ang="0">
                      <a:pos x="131" y="52"/>
                    </a:cxn>
                    <a:cxn ang="0">
                      <a:pos x="59" y="82"/>
                    </a:cxn>
                  </a:cxnLst>
                  <a:rect l="0" t="0" r="r" b="b"/>
                  <a:pathLst>
                    <a:path w="139" h="82">
                      <a:moveTo>
                        <a:pt x="59" y="82"/>
                      </a:moveTo>
                      <a:lnTo>
                        <a:pt x="24" y="69"/>
                      </a:lnTo>
                      <a:lnTo>
                        <a:pt x="35" y="61"/>
                      </a:lnTo>
                      <a:lnTo>
                        <a:pt x="30" y="62"/>
                      </a:lnTo>
                      <a:lnTo>
                        <a:pt x="35" y="54"/>
                      </a:lnTo>
                      <a:lnTo>
                        <a:pt x="8" y="49"/>
                      </a:lnTo>
                      <a:lnTo>
                        <a:pt x="35" y="37"/>
                      </a:lnTo>
                      <a:lnTo>
                        <a:pt x="27" y="39"/>
                      </a:lnTo>
                      <a:lnTo>
                        <a:pt x="35" y="30"/>
                      </a:lnTo>
                      <a:lnTo>
                        <a:pt x="0" y="30"/>
                      </a:lnTo>
                      <a:lnTo>
                        <a:pt x="5" y="19"/>
                      </a:lnTo>
                      <a:lnTo>
                        <a:pt x="17" y="24"/>
                      </a:lnTo>
                      <a:lnTo>
                        <a:pt x="10" y="19"/>
                      </a:lnTo>
                      <a:lnTo>
                        <a:pt x="13" y="17"/>
                      </a:lnTo>
                      <a:lnTo>
                        <a:pt x="8" y="12"/>
                      </a:lnTo>
                      <a:lnTo>
                        <a:pt x="12" y="14"/>
                      </a:lnTo>
                      <a:lnTo>
                        <a:pt x="12" y="10"/>
                      </a:lnTo>
                      <a:lnTo>
                        <a:pt x="13" y="12"/>
                      </a:lnTo>
                      <a:lnTo>
                        <a:pt x="12" y="9"/>
                      </a:lnTo>
                      <a:lnTo>
                        <a:pt x="25" y="19"/>
                      </a:lnTo>
                      <a:lnTo>
                        <a:pt x="25" y="15"/>
                      </a:lnTo>
                      <a:lnTo>
                        <a:pt x="27" y="19"/>
                      </a:lnTo>
                      <a:lnTo>
                        <a:pt x="22" y="7"/>
                      </a:lnTo>
                      <a:lnTo>
                        <a:pt x="27" y="7"/>
                      </a:lnTo>
                      <a:lnTo>
                        <a:pt x="19" y="0"/>
                      </a:lnTo>
                      <a:lnTo>
                        <a:pt x="42" y="35"/>
                      </a:lnTo>
                      <a:lnTo>
                        <a:pt x="49" y="24"/>
                      </a:lnTo>
                      <a:lnTo>
                        <a:pt x="52" y="29"/>
                      </a:lnTo>
                      <a:lnTo>
                        <a:pt x="54" y="12"/>
                      </a:lnTo>
                      <a:lnTo>
                        <a:pt x="64" y="22"/>
                      </a:lnTo>
                      <a:lnTo>
                        <a:pt x="74" y="9"/>
                      </a:lnTo>
                      <a:lnTo>
                        <a:pt x="82" y="24"/>
                      </a:lnTo>
                      <a:lnTo>
                        <a:pt x="79" y="9"/>
                      </a:lnTo>
                      <a:lnTo>
                        <a:pt x="102" y="9"/>
                      </a:lnTo>
                      <a:lnTo>
                        <a:pt x="101" y="0"/>
                      </a:lnTo>
                      <a:lnTo>
                        <a:pt x="126" y="3"/>
                      </a:lnTo>
                      <a:lnTo>
                        <a:pt x="119" y="10"/>
                      </a:lnTo>
                      <a:lnTo>
                        <a:pt x="132" y="27"/>
                      </a:lnTo>
                      <a:lnTo>
                        <a:pt x="132" y="24"/>
                      </a:lnTo>
                      <a:lnTo>
                        <a:pt x="136" y="37"/>
                      </a:lnTo>
                      <a:lnTo>
                        <a:pt x="139" y="35"/>
                      </a:lnTo>
                      <a:lnTo>
                        <a:pt x="126" y="54"/>
                      </a:lnTo>
                      <a:lnTo>
                        <a:pt x="131" y="52"/>
                      </a:lnTo>
                      <a:lnTo>
                        <a:pt x="59" y="82"/>
                      </a:lnTo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99" name="Freeform 496"/>
                <p:cNvSpPr>
                  <a:spLocks/>
                </p:cNvSpPr>
                <p:nvPr/>
              </p:nvSpPr>
              <p:spPr bwMode="auto">
                <a:xfrm>
                  <a:off x="2241270" y="2367254"/>
                  <a:ext cx="323870" cy="303698"/>
                </a:xfrm>
                <a:custGeom>
                  <a:avLst/>
                  <a:gdLst/>
                  <a:ahLst/>
                  <a:cxnLst>
                    <a:cxn ang="0">
                      <a:pos x="0" y="103"/>
                    </a:cxn>
                    <a:cxn ang="0">
                      <a:pos x="13" y="110"/>
                    </a:cxn>
                    <a:cxn ang="0">
                      <a:pos x="6" y="133"/>
                    </a:cxn>
                    <a:cxn ang="0">
                      <a:pos x="27" y="140"/>
                    </a:cxn>
                    <a:cxn ang="0">
                      <a:pos x="70" y="140"/>
                    </a:cxn>
                    <a:cxn ang="0">
                      <a:pos x="83" y="157"/>
                    </a:cxn>
                    <a:cxn ang="0">
                      <a:pos x="70" y="165"/>
                    </a:cxn>
                    <a:cxn ang="0">
                      <a:pos x="27" y="165"/>
                    </a:cxn>
                    <a:cxn ang="0">
                      <a:pos x="33" y="194"/>
                    </a:cxn>
                    <a:cxn ang="0">
                      <a:pos x="48" y="200"/>
                    </a:cxn>
                    <a:cxn ang="0">
                      <a:pos x="70" y="200"/>
                    </a:cxn>
                    <a:cxn ang="0">
                      <a:pos x="78" y="232"/>
                    </a:cxn>
                    <a:cxn ang="0">
                      <a:pos x="120" y="224"/>
                    </a:cxn>
                    <a:cxn ang="0">
                      <a:pos x="162" y="200"/>
                    </a:cxn>
                    <a:cxn ang="0">
                      <a:pos x="169" y="194"/>
                    </a:cxn>
                    <a:cxn ang="0">
                      <a:pos x="206" y="224"/>
                    </a:cxn>
                    <a:cxn ang="0">
                      <a:pos x="219" y="215"/>
                    </a:cxn>
                    <a:cxn ang="0">
                      <a:pos x="234" y="200"/>
                    </a:cxn>
                    <a:cxn ang="0">
                      <a:pos x="234" y="187"/>
                    </a:cxn>
                    <a:cxn ang="0">
                      <a:pos x="241" y="187"/>
                    </a:cxn>
                    <a:cxn ang="0">
                      <a:pos x="249" y="165"/>
                    </a:cxn>
                    <a:cxn ang="0">
                      <a:pos x="192" y="133"/>
                    </a:cxn>
                    <a:cxn ang="0">
                      <a:pos x="192" y="103"/>
                    </a:cxn>
                    <a:cxn ang="0">
                      <a:pos x="176" y="59"/>
                    </a:cxn>
                    <a:cxn ang="0">
                      <a:pos x="197" y="14"/>
                    </a:cxn>
                    <a:cxn ang="0">
                      <a:pos x="192" y="0"/>
                    </a:cxn>
                    <a:cxn ang="0">
                      <a:pos x="162" y="0"/>
                    </a:cxn>
                    <a:cxn ang="0">
                      <a:pos x="149" y="44"/>
                    </a:cxn>
                    <a:cxn ang="0">
                      <a:pos x="127" y="37"/>
                    </a:cxn>
                    <a:cxn ang="0">
                      <a:pos x="112" y="37"/>
                    </a:cxn>
                    <a:cxn ang="0">
                      <a:pos x="92" y="29"/>
                    </a:cxn>
                    <a:cxn ang="0">
                      <a:pos x="78" y="44"/>
                    </a:cxn>
                    <a:cxn ang="0">
                      <a:pos x="70" y="22"/>
                    </a:cxn>
                    <a:cxn ang="0">
                      <a:pos x="48" y="22"/>
                    </a:cxn>
                    <a:cxn ang="0">
                      <a:pos x="6" y="59"/>
                    </a:cxn>
                    <a:cxn ang="0">
                      <a:pos x="6" y="68"/>
                    </a:cxn>
                    <a:cxn ang="0">
                      <a:pos x="0" y="89"/>
                    </a:cxn>
                    <a:cxn ang="0">
                      <a:pos x="0" y="103"/>
                    </a:cxn>
                    <a:cxn ang="0">
                      <a:pos x="0" y="103"/>
                    </a:cxn>
                    <a:cxn ang="0">
                      <a:pos x="0" y="103"/>
                    </a:cxn>
                  </a:cxnLst>
                  <a:rect l="0" t="0" r="r" b="b"/>
                  <a:pathLst>
                    <a:path w="249" h="232">
                      <a:moveTo>
                        <a:pt x="0" y="103"/>
                      </a:moveTo>
                      <a:lnTo>
                        <a:pt x="13" y="110"/>
                      </a:lnTo>
                      <a:lnTo>
                        <a:pt x="6" y="133"/>
                      </a:lnTo>
                      <a:lnTo>
                        <a:pt x="27" y="140"/>
                      </a:lnTo>
                      <a:lnTo>
                        <a:pt x="70" y="140"/>
                      </a:lnTo>
                      <a:lnTo>
                        <a:pt x="83" y="157"/>
                      </a:lnTo>
                      <a:lnTo>
                        <a:pt x="70" y="165"/>
                      </a:lnTo>
                      <a:lnTo>
                        <a:pt x="27" y="165"/>
                      </a:lnTo>
                      <a:lnTo>
                        <a:pt x="33" y="194"/>
                      </a:lnTo>
                      <a:lnTo>
                        <a:pt x="48" y="200"/>
                      </a:lnTo>
                      <a:lnTo>
                        <a:pt x="70" y="200"/>
                      </a:lnTo>
                      <a:lnTo>
                        <a:pt x="78" y="232"/>
                      </a:lnTo>
                      <a:lnTo>
                        <a:pt x="120" y="224"/>
                      </a:lnTo>
                      <a:lnTo>
                        <a:pt x="162" y="200"/>
                      </a:lnTo>
                      <a:lnTo>
                        <a:pt x="169" y="194"/>
                      </a:lnTo>
                      <a:lnTo>
                        <a:pt x="206" y="224"/>
                      </a:lnTo>
                      <a:lnTo>
                        <a:pt x="219" y="215"/>
                      </a:lnTo>
                      <a:lnTo>
                        <a:pt x="234" y="200"/>
                      </a:lnTo>
                      <a:lnTo>
                        <a:pt x="234" y="187"/>
                      </a:lnTo>
                      <a:lnTo>
                        <a:pt x="241" y="187"/>
                      </a:lnTo>
                      <a:lnTo>
                        <a:pt x="249" y="165"/>
                      </a:lnTo>
                      <a:lnTo>
                        <a:pt x="192" y="133"/>
                      </a:lnTo>
                      <a:lnTo>
                        <a:pt x="192" y="103"/>
                      </a:lnTo>
                      <a:lnTo>
                        <a:pt x="176" y="59"/>
                      </a:lnTo>
                      <a:lnTo>
                        <a:pt x="197" y="14"/>
                      </a:lnTo>
                      <a:lnTo>
                        <a:pt x="192" y="0"/>
                      </a:lnTo>
                      <a:lnTo>
                        <a:pt x="162" y="0"/>
                      </a:lnTo>
                      <a:lnTo>
                        <a:pt x="149" y="44"/>
                      </a:lnTo>
                      <a:lnTo>
                        <a:pt x="127" y="37"/>
                      </a:lnTo>
                      <a:lnTo>
                        <a:pt x="112" y="37"/>
                      </a:lnTo>
                      <a:lnTo>
                        <a:pt x="92" y="29"/>
                      </a:lnTo>
                      <a:lnTo>
                        <a:pt x="78" y="44"/>
                      </a:lnTo>
                      <a:lnTo>
                        <a:pt x="70" y="22"/>
                      </a:lnTo>
                      <a:lnTo>
                        <a:pt x="48" y="22"/>
                      </a:lnTo>
                      <a:lnTo>
                        <a:pt x="6" y="59"/>
                      </a:lnTo>
                      <a:lnTo>
                        <a:pt x="6" y="68"/>
                      </a:lnTo>
                      <a:lnTo>
                        <a:pt x="0" y="89"/>
                      </a:lnTo>
                      <a:lnTo>
                        <a:pt x="0" y="103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00" name="Freeform 497"/>
                <p:cNvSpPr>
                  <a:spLocks/>
                </p:cNvSpPr>
                <p:nvPr/>
              </p:nvSpPr>
              <p:spPr bwMode="auto">
                <a:xfrm>
                  <a:off x="2745785" y="2356827"/>
                  <a:ext cx="503224" cy="623038"/>
                </a:xfrm>
                <a:custGeom>
                  <a:avLst/>
                  <a:gdLst/>
                  <a:ahLst/>
                  <a:cxnLst>
                    <a:cxn ang="0">
                      <a:pos x="39" y="166"/>
                    </a:cxn>
                    <a:cxn ang="0">
                      <a:pos x="118" y="188"/>
                    </a:cxn>
                    <a:cxn ang="0">
                      <a:pos x="151" y="197"/>
                    </a:cxn>
                    <a:cxn ang="0">
                      <a:pos x="166" y="188"/>
                    </a:cxn>
                    <a:cxn ang="0">
                      <a:pos x="180" y="234"/>
                    </a:cxn>
                    <a:cxn ang="0">
                      <a:pos x="208" y="242"/>
                    </a:cxn>
                    <a:cxn ang="0">
                      <a:pos x="237" y="286"/>
                    </a:cxn>
                    <a:cxn ang="0">
                      <a:pos x="217" y="355"/>
                    </a:cxn>
                    <a:cxn ang="0">
                      <a:pos x="166" y="355"/>
                    </a:cxn>
                    <a:cxn ang="0">
                      <a:pos x="160" y="370"/>
                    </a:cxn>
                    <a:cxn ang="0">
                      <a:pos x="180" y="400"/>
                    </a:cxn>
                    <a:cxn ang="0">
                      <a:pos x="208" y="393"/>
                    </a:cxn>
                    <a:cxn ang="0">
                      <a:pos x="247" y="429"/>
                    </a:cxn>
                    <a:cxn ang="0">
                      <a:pos x="322" y="476"/>
                    </a:cxn>
                    <a:cxn ang="0">
                      <a:pos x="289" y="429"/>
                    </a:cxn>
                    <a:cxn ang="0">
                      <a:pos x="330" y="445"/>
                    </a:cxn>
                    <a:cxn ang="0">
                      <a:pos x="346" y="418"/>
                    </a:cxn>
                    <a:cxn ang="0">
                      <a:pos x="337" y="393"/>
                    </a:cxn>
                    <a:cxn ang="0">
                      <a:pos x="300" y="346"/>
                    </a:cxn>
                    <a:cxn ang="0">
                      <a:pos x="330" y="346"/>
                    </a:cxn>
                    <a:cxn ang="0">
                      <a:pos x="352" y="370"/>
                    </a:cxn>
                    <a:cxn ang="0">
                      <a:pos x="374" y="355"/>
                    </a:cxn>
                    <a:cxn ang="0">
                      <a:pos x="337" y="257"/>
                    </a:cxn>
                    <a:cxn ang="0">
                      <a:pos x="294" y="242"/>
                    </a:cxn>
                    <a:cxn ang="0">
                      <a:pos x="310" y="210"/>
                    </a:cxn>
                    <a:cxn ang="0">
                      <a:pos x="300" y="188"/>
                    </a:cxn>
                    <a:cxn ang="0">
                      <a:pos x="267" y="149"/>
                    </a:cxn>
                    <a:cxn ang="0">
                      <a:pos x="217" y="104"/>
                    </a:cxn>
                    <a:cxn ang="0">
                      <a:pos x="195" y="69"/>
                    </a:cxn>
                    <a:cxn ang="0">
                      <a:pos x="151" y="69"/>
                    </a:cxn>
                    <a:cxn ang="0">
                      <a:pos x="118" y="86"/>
                    </a:cxn>
                    <a:cxn ang="0">
                      <a:pos x="118" y="39"/>
                    </a:cxn>
                    <a:cxn ang="0">
                      <a:pos x="96" y="0"/>
                    </a:cxn>
                    <a:cxn ang="0">
                      <a:pos x="59" y="86"/>
                    </a:cxn>
                    <a:cxn ang="0">
                      <a:pos x="46" y="101"/>
                    </a:cxn>
                    <a:cxn ang="0">
                      <a:pos x="81" y="0"/>
                    </a:cxn>
                    <a:cxn ang="0">
                      <a:pos x="0" y="76"/>
                    </a:cxn>
                    <a:cxn ang="0">
                      <a:pos x="0" y="104"/>
                    </a:cxn>
                  </a:cxnLst>
                  <a:rect l="0" t="0" r="r" b="b"/>
                  <a:pathLst>
                    <a:path w="387" h="476">
                      <a:moveTo>
                        <a:pt x="0" y="104"/>
                      </a:moveTo>
                      <a:lnTo>
                        <a:pt x="39" y="166"/>
                      </a:lnTo>
                      <a:lnTo>
                        <a:pt x="109" y="188"/>
                      </a:lnTo>
                      <a:lnTo>
                        <a:pt x="118" y="188"/>
                      </a:lnTo>
                      <a:lnTo>
                        <a:pt x="138" y="197"/>
                      </a:lnTo>
                      <a:lnTo>
                        <a:pt x="151" y="197"/>
                      </a:lnTo>
                      <a:lnTo>
                        <a:pt x="160" y="166"/>
                      </a:lnTo>
                      <a:lnTo>
                        <a:pt x="166" y="188"/>
                      </a:lnTo>
                      <a:lnTo>
                        <a:pt x="195" y="210"/>
                      </a:lnTo>
                      <a:lnTo>
                        <a:pt x="180" y="234"/>
                      </a:lnTo>
                      <a:lnTo>
                        <a:pt x="201" y="225"/>
                      </a:lnTo>
                      <a:lnTo>
                        <a:pt x="208" y="242"/>
                      </a:lnTo>
                      <a:lnTo>
                        <a:pt x="223" y="257"/>
                      </a:lnTo>
                      <a:lnTo>
                        <a:pt x="237" y="286"/>
                      </a:lnTo>
                      <a:lnTo>
                        <a:pt x="208" y="333"/>
                      </a:lnTo>
                      <a:lnTo>
                        <a:pt x="217" y="355"/>
                      </a:lnTo>
                      <a:lnTo>
                        <a:pt x="208" y="363"/>
                      </a:lnTo>
                      <a:lnTo>
                        <a:pt x="166" y="355"/>
                      </a:lnTo>
                      <a:lnTo>
                        <a:pt x="166" y="370"/>
                      </a:lnTo>
                      <a:lnTo>
                        <a:pt x="160" y="370"/>
                      </a:lnTo>
                      <a:lnTo>
                        <a:pt x="160" y="400"/>
                      </a:lnTo>
                      <a:lnTo>
                        <a:pt x="180" y="400"/>
                      </a:lnTo>
                      <a:lnTo>
                        <a:pt x="195" y="393"/>
                      </a:lnTo>
                      <a:lnTo>
                        <a:pt x="208" y="393"/>
                      </a:lnTo>
                      <a:lnTo>
                        <a:pt x="247" y="418"/>
                      </a:lnTo>
                      <a:lnTo>
                        <a:pt x="247" y="429"/>
                      </a:lnTo>
                      <a:lnTo>
                        <a:pt x="294" y="467"/>
                      </a:lnTo>
                      <a:lnTo>
                        <a:pt x="322" y="476"/>
                      </a:lnTo>
                      <a:lnTo>
                        <a:pt x="322" y="467"/>
                      </a:lnTo>
                      <a:lnTo>
                        <a:pt x="289" y="429"/>
                      </a:lnTo>
                      <a:lnTo>
                        <a:pt x="289" y="410"/>
                      </a:lnTo>
                      <a:lnTo>
                        <a:pt x="330" y="445"/>
                      </a:lnTo>
                      <a:lnTo>
                        <a:pt x="346" y="445"/>
                      </a:lnTo>
                      <a:lnTo>
                        <a:pt x="346" y="418"/>
                      </a:lnTo>
                      <a:lnTo>
                        <a:pt x="337" y="410"/>
                      </a:lnTo>
                      <a:lnTo>
                        <a:pt x="337" y="393"/>
                      </a:lnTo>
                      <a:lnTo>
                        <a:pt x="310" y="363"/>
                      </a:lnTo>
                      <a:lnTo>
                        <a:pt x="300" y="346"/>
                      </a:lnTo>
                      <a:lnTo>
                        <a:pt x="310" y="326"/>
                      </a:lnTo>
                      <a:lnTo>
                        <a:pt x="330" y="346"/>
                      </a:lnTo>
                      <a:lnTo>
                        <a:pt x="337" y="363"/>
                      </a:lnTo>
                      <a:lnTo>
                        <a:pt x="352" y="370"/>
                      </a:lnTo>
                      <a:lnTo>
                        <a:pt x="352" y="355"/>
                      </a:lnTo>
                      <a:lnTo>
                        <a:pt x="374" y="355"/>
                      </a:lnTo>
                      <a:lnTo>
                        <a:pt x="387" y="318"/>
                      </a:lnTo>
                      <a:lnTo>
                        <a:pt x="337" y="257"/>
                      </a:lnTo>
                      <a:lnTo>
                        <a:pt x="310" y="257"/>
                      </a:lnTo>
                      <a:lnTo>
                        <a:pt x="294" y="242"/>
                      </a:lnTo>
                      <a:lnTo>
                        <a:pt x="294" y="225"/>
                      </a:lnTo>
                      <a:lnTo>
                        <a:pt x="310" y="210"/>
                      </a:lnTo>
                      <a:lnTo>
                        <a:pt x="294" y="197"/>
                      </a:lnTo>
                      <a:lnTo>
                        <a:pt x="300" y="188"/>
                      </a:lnTo>
                      <a:lnTo>
                        <a:pt x="294" y="158"/>
                      </a:lnTo>
                      <a:lnTo>
                        <a:pt x="267" y="149"/>
                      </a:lnTo>
                      <a:lnTo>
                        <a:pt x="252" y="119"/>
                      </a:lnTo>
                      <a:lnTo>
                        <a:pt x="217" y="104"/>
                      </a:lnTo>
                      <a:lnTo>
                        <a:pt x="208" y="69"/>
                      </a:lnTo>
                      <a:lnTo>
                        <a:pt x="195" y="69"/>
                      </a:lnTo>
                      <a:lnTo>
                        <a:pt x="166" y="54"/>
                      </a:lnTo>
                      <a:lnTo>
                        <a:pt x="151" y="69"/>
                      </a:lnTo>
                      <a:lnTo>
                        <a:pt x="131" y="69"/>
                      </a:lnTo>
                      <a:lnTo>
                        <a:pt x="118" y="86"/>
                      </a:lnTo>
                      <a:lnTo>
                        <a:pt x="124" y="54"/>
                      </a:lnTo>
                      <a:lnTo>
                        <a:pt x="118" y="39"/>
                      </a:lnTo>
                      <a:lnTo>
                        <a:pt x="118" y="0"/>
                      </a:lnTo>
                      <a:lnTo>
                        <a:pt x="96" y="0"/>
                      </a:lnTo>
                      <a:lnTo>
                        <a:pt x="66" y="47"/>
                      </a:lnTo>
                      <a:lnTo>
                        <a:pt x="59" y="86"/>
                      </a:lnTo>
                      <a:lnTo>
                        <a:pt x="66" y="112"/>
                      </a:lnTo>
                      <a:lnTo>
                        <a:pt x="46" y="101"/>
                      </a:lnTo>
                      <a:lnTo>
                        <a:pt x="46" y="47"/>
                      </a:lnTo>
                      <a:lnTo>
                        <a:pt x="81" y="0"/>
                      </a:lnTo>
                      <a:lnTo>
                        <a:pt x="39" y="0"/>
                      </a:lnTo>
                      <a:lnTo>
                        <a:pt x="0" y="76"/>
                      </a:lnTo>
                      <a:lnTo>
                        <a:pt x="0" y="104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01" name="Freeform 498"/>
                <p:cNvSpPr>
                  <a:spLocks/>
                </p:cNvSpPr>
                <p:nvPr/>
              </p:nvSpPr>
              <p:spPr bwMode="auto">
                <a:xfrm>
                  <a:off x="2140625" y="3396961"/>
                  <a:ext cx="1006448" cy="589149"/>
                </a:xfrm>
                <a:custGeom>
                  <a:avLst/>
                  <a:gdLst/>
                  <a:ahLst/>
                  <a:cxnLst>
                    <a:cxn ang="0">
                      <a:pos x="397" y="10"/>
                    </a:cxn>
                    <a:cxn ang="0">
                      <a:pos x="412" y="18"/>
                    </a:cxn>
                    <a:cxn ang="0">
                      <a:pos x="445" y="39"/>
                    </a:cxn>
                    <a:cxn ang="0">
                      <a:pos x="440" y="62"/>
                    </a:cxn>
                    <a:cxn ang="0">
                      <a:pos x="459" y="62"/>
                    </a:cxn>
                    <a:cxn ang="0">
                      <a:pos x="487" y="62"/>
                    </a:cxn>
                    <a:cxn ang="0">
                      <a:pos x="504" y="62"/>
                    </a:cxn>
                    <a:cxn ang="0">
                      <a:pos x="546" y="71"/>
                    </a:cxn>
                    <a:cxn ang="0">
                      <a:pos x="504" y="84"/>
                    </a:cxn>
                    <a:cxn ang="0">
                      <a:pos x="504" y="101"/>
                    </a:cxn>
                    <a:cxn ang="0">
                      <a:pos x="496" y="166"/>
                    </a:cxn>
                    <a:cxn ang="0">
                      <a:pos x="509" y="160"/>
                    </a:cxn>
                    <a:cxn ang="0">
                      <a:pos x="531" y="92"/>
                    </a:cxn>
                    <a:cxn ang="0">
                      <a:pos x="551" y="92"/>
                    </a:cxn>
                    <a:cxn ang="0">
                      <a:pos x="546" y="129"/>
                    </a:cxn>
                    <a:cxn ang="0">
                      <a:pos x="561" y="138"/>
                    </a:cxn>
                    <a:cxn ang="0">
                      <a:pos x="551" y="166"/>
                    </a:cxn>
                    <a:cxn ang="0">
                      <a:pos x="616" y="138"/>
                    </a:cxn>
                    <a:cxn ang="0">
                      <a:pos x="645" y="129"/>
                    </a:cxn>
                    <a:cxn ang="0">
                      <a:pos x="666" y="101"/>
                    </a:cxn>
                    <a:cxn ang="0">
                      <a:pos x="723" y="92"/>
                    </a:cxn>
                    <a:cxn ang="0">
                      <a:pos x="752" y="54"/>
                    </a:cxn>
                    <a:cxn ang="0">
                      <a:pos x="765" y="84"/>
                    </a:cxn>
                    <a:cxn ang="0">
                      <a:pos x="774" y="101"/>
                    </a:cxn>
                    <a:cxn ang="0">
                      <a:pos x="752" y="113"/>
                    </a:cxn>
                    <a:cxn ang="0">
                      <a:pos x="723" y="166"/>
                    </a:cxn>
                    <a:cxn ang="0">
                      <a:pos x="730" y="175"/>
                    </a:cxn>
                    <a:cxn ang="0">
                      <a:pos x="678" y="183"/>
                    </a:cxn>
                    <a:cxn ang="0">
                      <a:pos x="666" y="213"/>
                    </a:cxn>
                    <a:cxn ang="0">
                      <a:pos x="658" y="250"/>
                    </a:cxn>
                    <a:cxn ang="0">
                      <a:pos x="645" y="220"/>
                    </a:cxn>
                    <a:cxn ang="0">
                      <a:pos x="638" y="220"/>
                    </a:cxn>
                    <a:cxn ang="0">
                      <a:pos x="645" y="294"/>
                    </a:cxn>
                    <a:cxn ang="0">
                      <a:pos x="581" y="361"/>
                    </a:cxn>
                    <a:cxn ang="0">
                      <a:pos x="596" y="450"/>
                    </a:cxn>
                    <a:cxn ang="0">
                      <a:pos x="561" y="422"/>
                    </a:cxn>
                    <a:cxn ang="0">
                      <a:pos x="546" y="368"/>
                    </a:cxn>
                    <a:cxn ang="0">
                      <a:pos x="531" y="368"/>
                    </a:cxn>
                    <a:cxn ang="0">
                      <a:pos x="465" y="376"/>
                    </a:cxn>
                    <a:cxn ang="0">
                      <a:pos x="454" y="385"/>
                    </a:cxn>
                    <a:cxn ang="0">
                      <a:pos x="418" y="376"/>
                    </a:cxn>
                    <a:cxn ang="0">
                      <a:pos x="370" y="415"/>
                    </a:cxn>
                    <a:cxn ang="0">
                      <a:pos x="340" y="437"/>
                    </a:cxn>
                    <a:cxn ang="0">
                      <a:pos x="296" y="376"/>
                    </a:cxn>
                    <a:cxn ang="0">
                      <a:pos x="283" y="385"/>
                    </a:cxn>
                    <a:cxn ang="0">
                      <a:pos x="269" y="361"/>
                    </a:cxn>
                    <a:cxn ang="0">
                      <a:pos x="177" y="353"/>
                    </a:cxn>
                    <a:cxn ang="0">
                      <a:pos x="105" y="331"/>
                    </a:cxn>
                    <a:cxn ang="0">
                      <a:pos x="83" y="316"/>
                    </a:cxn>
                    <a:cxn ang="0">
                      <a:pos x="48" y="294"/>
                    </a:cxn>
                    <a:cxn ang="0">
                      <a:pos x="35" y="266"/>
                    </a:cxn>
                    <a:cxn ang="0">
                      <a:pos x="25" y="250"/>
                    </a:cxn>
                    <a:cxn ang="0">
                      <a:pos x="35" y="242"/>
                    </a:cxn>
                    <a:cxn ang="0">
                      <a:pos x="20" y="234"/>
                    </a:cxn>
                    <a:cxn ang="0">
                      <a:pos x="6" y="213"/>
                    </a:cxn>
                    <a:cxn ang="0">
                      <a:pos x="0" y="197"/>
                    </a:cxn>
                    <a:cxn ang="0">
                      <a:pos x="0" y="138"/>
                    </a:cxn>
                    <a:cxn ang="0">
                      <a:pos x="0" y="23"/>
                    </a:cxn>
                    <a:cxn ang="0">
                      <a:pos x="20" y="47"/>
                    </a:cxn>
                    <a:cxn ang="0">
                      <a:pos x="25" y="10"/>
                    </a:cxn>
                    <a:cxn ang="0">
                      <a:pos x="25" y="10"/>
                    </a:cxn>
                  </a:cxnLst>
                  <a:rect l="0" t="0" r="r" b="b"/>
                  <a:pathLst>
                    <a:path w="774" h="450">
                      <a:moveTo>
                        <a:pt x="25" y="10"/>
                      </a:moveTo>
                      <a:lnTo>
                        <a:pt x="397" y="10"/>
                      </a:lnTo>
                      <a:lnTo>
                        <a:pt x="402" y="0"/>
                      </a:lnTo>
                      <a:lnTo>
                        <a:pt x="412" y="18"/>
                      </a:lnTo>
                      <a:lnTo>
                        <a:pt x="424" y="18"/>
                      </a:lnTo>
                      <a:lnTo>
                        <a:pt x="445" y="39"/>
                      </a:lnTo>
                      <a:lnTo>
                        <a:pt x="465" y="39"/>
                      </a:lnTo>
                      <a:lnTo>
                        <a:pt x="440" y="62"/>
                      </a:lnTo>
                      <a:lnTo>
                        <a:pt x="454" y="54"/>
                      </a:lnTo>
                      <a:lnTo>
                        <a:pt x="459" y="62"/>
                      </a:lnTo>
                      <a:lnTo>
                        <a:pt x="487" y="54"/>
                      </a:lnTo>
                      <a:lnTo>
                        <a:pt x="487" y="62"/>
                      </a:lnTo>
                      <a:lnTo>
                        <a:pt x="496" y="54"/>
                      </a:lnTo>
                      <a:lnTo>
                        <a:pt x="504" y="62"/>
                      </a:lnTo>
                      <a:lnTo>
                        <a:pt x="539" y="62"/>
                      </a:lnTo>
                      <a:lnTo>
                        <a:pt x="546" y="71"/>
                      </a:lnTo>
                      <a:lnTo>
                        <a:pt x="546" y="84"/>
                      </a:lnTo>
                      <a:lnTo>
                        <a:pt x="504" y="84"/>
                      </a:lnTo>
                      <a:lnTo>
                        <a:pt x="496" y="113"/>
                      </a:lnTo>
                      <a:lnTo>
                        <a:pt x="504" y="101"/>
                      </a:lnTo>
                      <a:lnTo>
                        <a:pt x="496" y="138"/>
                      </a:lnTo>
                      <a:lnTo>
                        <a:pt x="496" y="166"/>
                      </a:lnTo>
                      <a:lnTo>
                        <a:pt x="504" y="166"/>
                      </a:lnTo>
                      <a:lnTo>
                        <a:pt x="509" y="160"/>
                      </a:lnTo>
                      <a:lnTo>
                        <a:pt x="509" y="121"/>
                      </a:lnTo>
                      <a:lnTo>
                        <a:pt x="531" y="92"/>
                      </a:lnTo>
                      <a:lnTo>
                        <a:pt x="531" y="84"/>
                      </a:lnTo>
                      <a:lnTo>
                        <a:pt x="551" y="92"/>
                      </a:lnTo>
                      <a:lnTo>
                        <a:pt x="551" y="113"/>
                      </a:lnTo>
                      <a:lnTo>
                        <a:pt x="546" y="129"/>
                      </a:lnTo>
                      <a:lnTo>
                        <a:pt x="561" y="121"/>
                      </a:lnTo>
                      <a:lnTo>
                        <a:pt x="561" y="138"/>
                      </a:lnTo>
                      <a:lnTo>
                        <a:pt x="573" y="138"/>
                      </a:lnTo>
                      <a:lnTo>
                        <a:pt x="551" y="166"/>
                      </a:lnTo>
                      <a:lnTo>
                        <a:pt x="581" y="166"/>
                      </a:lnTo>
                      <a:lnTo>
                        <a:pt x="616" y="138"/>
                      </a:lnTo>
                      <a:lnTo>
                        <a:pt x="616" y="129"/>
                      </a:lnTo>
                      <a:lnTo>
                        <a:pt x="645" y="129"/>
                      </a:lnTo>
                      <a:lnTo>
                        <a:pt x="645" y="113"/>
                      </a:lnTo>
                      <a:lnTo>
                        <a:pt x="666" y="101"/>
                      </a:lnTo>
                      <a:lnTo>
                        <a:pt x="708" y="101"/>
                      </a:lnTo>
                      <a:lnTo>
                        <a:pt x="723" y="92"/>
                      </a:lnTo>
                      <a:lnTo>
                        <a:pt x="745" y="47"/>
                      </a:lnTo>
                      <a:lnTo>
                        <a:pt x="752" y="54"/>
                      </a:lnTo>
                      <a:lnTo>
                        <a:pt x="759" y="47"/>
                      </a:lnTo>
                      <a:lnTo>
                        <a:pt x="765" y="84"/>
                      </a:lnTo>
                      <a:lnTo>
                        <a:pt x="774" y="92"/>
                      </a:lnTo>
                      <a:lnTo>
                        <a:pt x="774" y="101"/>
                      </a:lnTo>
                      <a:lnTo>
                        <a:pt x="765" y="113"/>
                      </a:lnTo>
                      <a:lnTo>
                        <a:pt x="752" y="113"/>
                      </a:lnTo>
                      <a:lnTo>
                        <a:pt x="715" y="145"/>
                      </a:lnTo>
                      <a:lnTo>
                        <a:pt x="723" y="166"/>
                      </a:lnTo>
                      <a:lnTo>
                        <a:pt x="730" y="160"/>
                      </a:lnTo>
                      <a:lnTo>
                        <a:pt x="730" y="175"/>
                      </a:lnTo>
                      <a:lnTo>
                        <a:pt x="708" y="166"/>
                      </a:lnTo>
                      <a:lnTo>
                        <a:pt x="678" y="183"/>
                      </a:lnTo>
                      <a:lnTo>
                        <a:pt x="671" y="220"/>
                      </a:lnTo>
                      <a:lnTo>
                        <a:pt x="666" y="213"/>
                      </a:lnTo>
                      <a:lnTo>
                        <a:pt x="666" y="220"/>
                      </a:lnTo>
                      <a:lnTo>
                        <a:pt x="658" y="250"/>
                      </a:lnTo>
                      <a:lnTo>
                        <a:pt x="658" y="234"/>
                      </a:lnTo>
                      <a:lnTo>
                        <a:pt x="645" y="220"/>
                      </a:lnTo>
                      <a:lnTo>
                        <a:pt x="645" y="203"/>
                      </a:lnTo>
                      <a:lnTo>
                        <a:pt x="638" y="220"/>
                      </a:lnTo>
                      <a:lnTo>
                        <a:pt x="658" y="277"/>
                      </a:lnTo>
                      <a:lnTo>
                        <a:pt x="645" y="294"/>
                      </a:lnTo>
                      <a:lnTo>
                        <a:pt x="588" y="339"/>
                      </a:lnTo>
                      <a:lnTo>
                        <a:pt x="581" y="361"/>
                      </a:lnTo>
                      <a:lnTo>
                        <a:pt x="596" y="422"/>
                      </a:lnTo>
                      <a:lnTo>
                        <a:pt x="596" y="450"/>
                      </a:lnTo>
                      <a:lnTo>
                        <a:pt x="588" y="450"/>
                      </a:lnTo>
                      <a:lnTo>
                        <a:pt x="561" y="422"/>
                      </a:lnTo>
                      <a:lnTo>
                        <a:pt x="561" y="385"/>
                      </a:lnTo>
                      <a:lnTo>
                        <a:pt x="546" y="368"/>
                      </a:lnTo>
                      <a:lnTo>
                        <a:pt x="531" y="376"/>
                      </a:lnTo>
                      <a:lnTo>
                        <a:pt x="531" y="368"/>
                      </a:lnTo>
                      <a:lnTo>
                        <a:pt x="480" y="368"/>
                      </a:lnTo>
                      <a:lnTo>
                        <a:pt x="465" y="376"/>
                      </a:lnTo>
                      <a:lnTo>
                        <a:pt x="480" y="385"/>
                      </a:lnTo>
                      <a:lnTo>
                        <a:pt x="454" y="385"/>
                      </a:lnTo>
                      <a:lnTo>
                        <a:pt x="445" y="376"/>
                      </a:lnTo>
                      <a:lnTo>
                        <a:pt x="418" y="376"/>
                      </a:lnTo>
                      <a:lnTo>
                        <a:pt x="402" y="385"/>
                      </a:lnTo>
                      <a:lnTo>
                        <a:pt x="370" y="415"/>
                      </a:lnTo>
                      <a:lnTo>
                        <a:pt x="370" y="442"/>
                      </a:lnTo>
                      <a:lnTo>
                        <a:pt x="340" y="437"/>
                      </a:lnTo>
                      <a:lnTo>
                        <a:pt x="311" y="376"/>
                      </a:lnTo>
                      <a:lnTo>
                        <a:pt x="296" y="376"/>
                      </a:lnTo>
                      <a:lnTo>
                        <a:pt x="291" y="385"/>
                      </a:lnTo>
                      <a:lnTo>
                        <a:pt x="283" y="385"/>
                      </a:lnTo>
                      <a:lnTo>
                        <a:pt x="269" y="376"/>
                      </a:lnTo>
                      <a:lnTo>
                        <a:pt x="269" y="361"/>
                      </a:lnTo>
                      <a:lnTo>
                        <a:pt x="248" y="339"/>
                      </a:lnTo>
                      <a:lnTo>
                        <a:pt x="177" y="353"/>
                      </a:lnTo>
                      <a:lnTo>
                        <a:pt x="127" y="331"/>
                      </a:lnTo>
                      <a:lnTo>
                        <a:pt x="105" y="331"/>
                      </a:lnTo>
                      <a:lnTo>
                        <a:pt x="90" y="316"/>
                      </a:lnTo>
                      <a:lnTo>
                        <a:pt x="83" y="316"/>
                      </a:lnTo>
                      <a:lnTo>
                        <a:pt x="83" y="301"/>
                      </a:lnTo>
                      <a:lnTo>
                        <a:pt x="48" y="294"/>
                      </a:lnTo>
                      <a:lnTo>
                        <a:pt x="48" y="286"/>
                      </a:lnTo>
                      <a:lnTo>
                        <a:pt x="35" y="266"/>
                      </a:lnTo>
                      <a:lnTo>
                        <a:pt x="35" y="250"/>
                      </a:lnTo>
                      <a:lnTo>
                        <a:pt x="25" y="250"/>
                      </a:lnTo>
                      <a:lnTo>
                        <a:pt x="25" y="242"/>
                      </a:lnTo>
                      <a:lnTo>
                        <a:pt x="35" y="242"/>
                      </a:lnTo>
                      <a:lnTo>
                        <a:pt x="35" y="234"/>
                      </a:lnTo>
                      <a:lnTo>
                        <a:pt x="20" y="234"/>
                      </a:lnTo>
                      <a:lnTo>
                        <a:pt x="25" y="234"/>
                      </a:lnTo>
                      <a:lnTo>
                        <a:pt x="6" y="213"/>
                      </a:lnTo>
                      <a:lnTo>
                        <a:pt x="6" y="203"/>
                      </a:lnTo>
                      <a:lnTo>
                        <a:pt x="0" y="197"/>
                      </a:lnTo>
                      <a:lnTo>
                        <a:pt x="6" y="166"/>
                      </a:lnTo>
                      <a:lnTo>
                        <a:pt x="0" y="138"/>
                      </a:lnTo>
                      <a:lnTo>
                        <a:pt x="6" y="71"/>
                      </a:lnTo>
                      <a:lnTo>
                        <a:pt x="0" y="23"/>
                      </a:lnTo>
                      <a:lnTo>
                        <a:pt x="20" y="23"/>
                      </a:lnTo>
                      <a:lnTo>
                        <a:pt x="20" y="47"/>
                      </a:lnTo>
                      <a:lnTo>
                        <a:pt x="25" y="47"/>
                      </a:lnTo>
                      <a:lnTo>
                        <a:pt x="25" y="10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02" name="Freeform 499"/>
                <p:cNvSpPr>
                  <a:spLocks/>
                </p:cNvSpPr>
                <p:nvPr/>
              </p:nvSpPr>
              <p:spPr bwMode="auto">
                <a:xfrm>
                  <a:off x="1393531" y="2518452"/>
                  <a:ext cx="642579" cy="731222"/>
                </a:xfrm>
                <a:custGeom>
                  <a:avLst/>
                  <a:gdLst/>
                  <a:ahLst/>
                  <a:cxnLst>
                    <a:cxn ang="0">
                      <a:pos x="494" y="516"/>
                    </a:cxn>
                    <a:cxn ang="0">
                      <a:pos x="446" y="440"/>
                    </a:cxn>
                    <a:cxn ang="0">
                      <a:pos x="431" y="411"/>
                    </a:cxn>
                    <a:cxn ang="0">
                      <a:pos x="402" y="435"/>
                    </a:cxn>
                    <a:cxn ang="0">
                      <a:pos x="382" y="395"/>
                    </a:cxn>
                    <a:cxn ang="0">
                      <a:pos x="353" y="74"/>
                    </a:cxn>
                    <a:cxn ang="0">
                      <a:pos x="302" y="65"/>
                    </a:cxn>
                    <a:cxn ang="0">
                      <a:pos x="270" y="53"/>
                    </a:cxn>
                    <a:cxn ang="0">
                      <a:pos x="213" y="38"/>
                    </a:cxn>
                    <a:cxn ang="0">
                      <a:pos x="176" y="21"/>
                    </a:cxn>
                    <a:cxn ang="0">
                      <a:pos x="149" y="0"/>
                    </a:cxn>
                    <a:cxn ang="0">
                      <a:pos x="90" y="45"/>
                    </a:cxn>
                    <a:cxn ang="0">
                      <a:pos x="62" y="65"/>
                    </a:cxn>
                    <a:cxn ang="0">
                      <a:pos x="20" y="111"/>
                    </a:cxn>
                    <a:cxn ang="0">
                      <a:pos x="49" y="156"/>
                    </a:cxn>
                    <a:cxn ang="0">
                      <a:pos x="77" y="210"/>
                    </a:cxn>
                    <a:cxn ang="0">
                      <a:pos x="49" y="195"/>
                    </a:cxn>
                    <a:cxn ang="0">
                      <a:pos x="5" y="210"/>
                    </a:cxn>
                    <a:cxn ang="0">
                      <a:pos x="13" y="240"/>
                    </a:cxn>
                    <a:cxn ang="0">
                      <a:pos x="35" y="270"/>
                    </a:cxn>
                    <a:cxn ang="0">
                      <a:pos x="84" y="253"/>
                    </a:cxn>
                    <a:cxn ang="0">
                      <a:pos x="90" y="285"/>
                    </a:cxn>
                    <a:cxn ang="0">
                      <a:pos x="62" y="306"/>
                    </a:cxn>
                    <a:cxn ang="0">
                      <a:pos x="42" y="314"/>
                    </a:cxn>
                    <a:cxn ang="0">
                      <a:pos x="49" y="411"/>
                    </a:cxn>
                    <a:cxn ang="0">
                      <a:pos x="77" y="405"/>
                    </a:cxn>
                    <a:cxn ang="0">
                      <a:pos x="84" y="440"/>
                    </a:cxn>
                    <a:cxn ang="0">
                      <a:pos x="119" y="448"/>
                    </a:cxn>
                    <a:cxn ang="0">
                      <a:pos x="132" y="440"/>
                    </a:cxn>
                    <a:cxn ang="0">
                      <a:pos x="90" y="516"/>
                    </a:cxn>
                    <a:cxn ang="0">
                      <a:pos x="35" y="554"/>
                    </a:cxn>
                    <a:cxn ang="0">
                      <a:pos x="119" y="516"/>
                    </a:cxn>
                    <a:cxn ang="0">
                      <a:pos x="184" y="448"/>
                    </a:cxn>
                    <a:cxn ang="0">
                      <a:pos x="176" y="435"/>
                    </a:cxn>
                    <a:cxn ang="0">
                      <a:pos x="206" y="388"/>
                    </a:cxn>
                    <a:cxn ang="0">
                      <a:pos x="233" y="368"/>
                    </a:cxn>
                    <a:cxn ang="0">
                      <a:pos x="213" y="411"/>
                    </a:cxn>
                    <a:cxn ang="0">
                      <a:pos x="213" y="435"/>
                    </a:cxn>
                    <a:cxn ang="0">
                      <a:pos x="248" y="411"/>
                    </a:cxn>
                    <a:cxn ang="0">
                      <a:pos x="261" y="395"/>
                    </a:cxn>
                    <a:cxn ang="0">
                      <a:pos x="310" y="405"/>
                    </a:cxn>
                    <a:cxn ang="0">
                      <a:pos x="360" y="411"/>
                    </a:cxn>
                    <a:cxn ang="0">
                      <a:pos x="374" y="428"/>
                    </a:cxn>
                    <a:cxn ang="0">
                      <a:pos x="439" y="516"/>
                    </a:cxn>
                    <a:cxn ang="0">
                      <a:pos x="426" y="462"/>
                    </a:cxn>
                    <a:cxn ang="0">
                      <a:pos x="431" y="440"/>
                    </a:cxn>
                    <a:cxn ang="0">
                      <a:pos x="446" y="479"/>
                    </a:cxn>
                    <a:cxn ang="0">
                      <a:pos x="446" y="485"/>
                    </a:cxn>
                    <a:cxn ang="0">
                      <a:pos x="461" y="509"/>
                    </a:cxn>
                    <a:cxn ang="0">
                      <a:pos x="474" y="554"/>
                    </a:cxn>
                    <a:cxn ang="0">
                      <a:pos x="467" y="516"/>
                    </a:cxn>
                    <a:cxn ang="0">
                      <a:pos x="474" y="526"/>
                    </a:cxn>
                    <a:cxn ang="0">
                      <a:pos x="494" y="546"/>
                    </a:cxn>
                    <a:cxn ang="0">
                      <a:pos x="494" y="546"/>
                    </a:cxn>
                  </a:cxnLst>
                  <a:rect l="0" t="0" r="r" b="b"/>
                  <a:pathLst>
                    <a:path w="494" h="559">
                      <a:moveTo>
                        <a:pt x="494" y="546"/>
                      </a:moveTo>
                      <a:lnTo>
                        <a:pt x="494" y="516"/>
                      </a:lnTo>
                      <a:lnTo>
                        <a:pt x="474" y="494"/>
                      </a:lnTo>
                      <a:lnTo>
                        <a:pt x="446" y="440"/>
                      </a:lnTo>
                      <a:lnTo>
                        <a:pt x="439" y="440"/>
                      </a:lnTo>
                      <a:lnTo>
                        <a:pt x="431" y="411"/>
                      </a:lnTo>
                      <a:lnTo>
                        <a:pt x="419" y="428"/>
                      </a:lnTo>
                      <a:lnTo>
                        <a:pt x="402" y="435"/>
                      </a:lnTo>
                      <a:lnTo>
                        <a:pt x="382" y="405"/>
                      </a:lnTo>
                      <a:lnTo>
                        <a:pt x="382" y="395"/>
                      </a:lnTo>
                      <a:lnTo>
                        <a:pt x="353" y="405"/>
                      </a:lnTo>
                      <a:lnTo>
                        <a:pt x="353" y="74"/>
                      </a:lnTo>
                      <a:lnTo>
                        <a:pt x="332" y="53"/>
                      </a:lnTo>
                      <a:lnTo>
                        <a:pt x="302" y="65"/>
                      </a:lnTo>
                      <a:lnTo>
                        <a:pt x="291" y="53"/>
                      </a:lnTo>
                      <a:lnTo>
                        <a:pt x="270" y="53"/>
                      </a:lnTo>
                      <a:lnTo>
                        <a:pt x="248" y="38"/>
                      </a:lnTo>
                      <a:lnTo>
                        <a:pt x="213" y="38"/>
                      </a:lnTo>
                      <a:lnTo>
                        <a:pt x="206" y="21"/>
                      </a:lnTo>
                      <a:lnTo>
                        <a:pt x="176" y="21"/>
                      </a:lnTo>
                      <a:lnTo>
                        <a:pt x="168" y="8"/>
                      </a:lnTo>
                      <a:lnTo>
                        <a:pt x="149" y="0"/>
                      </a:lnTo>
                      <a:lnTo>
                        <a:pt x="132" y="21"/>
                      </a:lnTo>
                      <a:lnTo>
                        <a:pt x="90" y="45"/>
                      </a:lnTo>
                      <a:lnTo>
                        <a:pt x="84" y="45"/>
                      </a:lnTo>
                      <a:lnTo>
                        <a:pt x="62" y="65"/>
                      </a:lnTo>
                      <a:lnTo>
                        <a:pt x="57" y="104"/>
                      </a:lnTo>
                      <a:lnTo>
                        <a:pt x="20" y="111"/>
                      </a:lnTo>
                      <a:lnTo>
                        <a:pt x="13" y="127"/>
                      </a:lnTo>
                      <a:lnTo>
                        <a:pt x="49" y="156"/>
                      </a:lnTo>
                      <a:lnTo>
                        <a:pt x="77" y="201"/>
                      </a:lnTo>
                      <a:lnTo>
                        <a:pt x="77" y="210"/>
                      </a:lnTo>
                      <a:lnTo>
                        <a:pt x="49" y="210"/>
                      </a:lnTo>
                      <a:lnTo>
                        <a:pt x="49" y="195"/>
                      </a:lnTo>
                      <a:lnTo>
                        <a:pt x="42" y="195"/>
                      </a:lnTo>
                      <a:lnTo>
                        <a:pt x="5" y="210"/>
                      </a:lnTo>
                      <a:lnTo>
                        <a:pt x="0" y="232"/>
                      </a:lnTo>
                      <a:lnTo>
                        <a:pt x="13" y="240"/>
                      </a:lnTo>
                      <a:lnTo>
                        <a:pt x="13" y="253"/>
                      </a:lnTo>
                      <a:lnTo>
                        <a:pt x="35" y="270"/>
                      </a:lnTo>
                      <a:lnTo>
                        <a:pt x="62" y="270"/>
                      </a:lnTo>
                      <a:lnTo>
                        <a:pt x="84" y="253"/>
                      </a:lnTo>
                      <a:lnTo>
                        <a:pt x="84" y="270"/>
                      </a:lnTo>
                      <a:lnTo>
                        <a:pt x="90" y="285"/>
                      </a:lnTo>
                      <a:lnTo>
                        <a:pt x="84" y="306"/>
                      </a:lnTo>
                      <a:lnTo>
                        <a:pt x="62" y="306"/>
                      </a:lnTo>
                      <a:lnTo>
                        <a:pt x="57" y="314"/>
                      </a:lnTo>
                      <a:lnTo>
                        <a:pt x="42" y="314"/>
                      </a:lnTo>
                      <a:lnTo>
                        <a:pt x="20" y="359"/>
                      </a:lnTo>
                      <a:lnTo>
                        <a:pt x="49" y="411"/>
                      </a:lnTo>
                      <a:lnTo>
                        <a:pt x="57" y="411"/>
                      </a:lnTo>
                      <a:lnTo>
                        <a:pt x="77" y="405"/>
                      </a:lnTo>
                      <a:lnTo>
                        <a:pt x="77" y="435"/>
                      </a:lnTo>
                      <a:lnTo>
                        <a:pt x="84" y="440"/>
                      </a:lnTo>
                      <a:lnTo>
                        <a:pt x="106" y="440"/>
                      </a:lnTo>
                      <a:lnTo>
                        <a:pt x="119" y="448"/>
                      </a:lnTo>
                      <a:lnTo>
                        <a:pt x="119" y="440"/>
                      </a:lnTo>
                      <a:lnTo>
                        <a:pt x="132" y="440"/>
                      </a:lnTo>
                      <a:lnTo>
                        <a:pt x="132" y="479"/>
                      </a:lnTo>
                      <a:lnTo>
                        <a:pt x="90" y="516"/>
                      </a:lnTo>
                      <a:lnTo>
                        <a:pt x="62" y="526"/>
                      </a:lnTo>
                      <a:lnTo>
                        <a:pt x="35" y="554"/>
                      </a:lnTo>
                      <a:lnTo>
                        <a:pt x="42" y="559"/>
                      </a:lnTo>
                      <a:lnTo>
                        <a:pt x="119" y="516"/>
                      </a:lnTo>
                      <a:lnTo>
                        <a:pt x="142" y="485"/>
                      </a:lnTo>
                      <a:lnTo>
                        <a:pt x="184" y="448"/>
                      </a:lnTo>
                      <a:lnTo>
                        <a:pt x="189" y="440"/>
                      </a:lnTo>
                      <a:lnTo>
                        <a:pt x="176" y="435"/>
                      </a:lnTo>
                      <a:lnTo>
                        <a:pt x="206" y="405"/>
                      </a:lnTo>
                      <a:lnTo>
                        <a:pt x="206" y="388"/>
                      </a:lnTo>
                      <a:lnTo>
                        <a:pt x="226" y="368"/>
                      </a:lnTo>
                      <a:lnTo>
                        <a:pt x="233" y="368"/>
                      </a:lnTo>
                      <a:lnTo>
                        <a:pt x="218" y="388"/>
                      </a:lnTo>
                      <a:lnTo>
                        <a:pt x="213" y="411"/>
                      </a:lnTo>
                      <a:lnTo>
                        <a:pt x="218" y="428"/>
                      </a:lnTo>
                      <a:lnTo>
                        <a:pt x="213" y="435"/>
                      </a:lnTo>
                      <a:lnTo>
                        <a:pt x="218" y="435"/>
                      </a:lnTo>
                      <a:lnTo>
                        <a:pt x="248" y="411"/>
                      </a:lnTo>
                      <a:lnTo>
                        <a:pt x="255" y="411"/>
                      </a:lnTo>
                      <a:lnTo>
                        <a:pt x="261" y="395"/>
                      </a:lnTo>
                      <a:lnTo>
                        <a:pt x="255" y="374"/>
                      </a:lnTo>
                      <a:lnTo>
                        <a:pt x="310" y="405"/>
                      </a:lnTo>
                      <a:lnTo>
                        <a:pt x="338" y="405"/>
                      </a:lnTo>
                      <a:lnTo>
                        <a:pt x="360" y="411"/>
                      </a:lnTo>
                      <a:lnTo>
                        <a:pt x="374" y="411"/>
                      </a:lnTo>
                      <a:lnTo>
                        <a:pt x="374" y="428"/>
                      </a:lnTo>
                      <a:lnTo>
                        <a:pt x="419" y="462"/>
                      </a:lnTo>
                      <a:lnTo>
                        <a:pt x="439" y="516"/>
                      </a:lnTo>
                      <a:lnTo>
                        <a:pt x="431" y="472"/>
                      </a:lnTo>
                      <a:lnTo>
                        <a:pt x="426" y="462"/>
                      </a:lnTo>
                      <a:lnTo>
                        <a:pt x="431" y="462"/>
                      </a:lnTo>
                      <a:lnTo>
                        <a:pt x="431" y="440"/>
                      </a:lnTo>
                      <a:lnTo>
                        <a:pt x="439" y="485"/>
                      </a:lnTo>
                      <a:lnTo>
                        <a:pt x="446" y="479"/>
                      </a:lnTo>
                      <a:lnTo>
                        <a:pt x="467" y="494"/>
                      </a:lnTo>
                      <a:lnTo>
                        <a:pt x="446" y="485"/>
                      </a:lnTo>
                      <a:lnTo>
                        <a:pt x="446" y="516"/>
                      </a:lnTo>
                      <a:lnTo>
                        <a:pt x="461" y="509"/>
                      </a:lnTo>
                      <a:lnTo>
                        <a:pt x="461" y="526"/>
                      </a:lnTo>
                      <a:lnTo>
                        <a:pt x="474" y="554"/>
                      </a:lnTo>
                      <a:lnTo>
                        <a:pt x="474" y="531"/>
                      </a:lnTo>
                      <a:lnTo>
                        <a:pt x="467" y="516"/>
                      </a:lnTo>
                      <a:lnTo>
                        <a:pt x="474" y="516"/>
                      </a:lnTo>
                      <a:lnTo>
                        <a:pt x="474" y="526"/>
                      </a:lnTo>
                      <a:lnTo>
                        <a:pt x="488" y="554"/>
                      </a:lnTo>
                      <a:lnTo>
                        <a:pt x="494" y="546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03" name="Freeform 500"/>
                <p:cNvSpPr>
                  <a:spLocks/>
                </p:cNvSpPr>
                <p:nvPr/>
              </p:nvSpPr>
              <p:spPr bwMode="auto">
                <a:xfrm>
                  <a:off x="1852884" y="2337275"/>
                  <a:ext cx="1496770" cy="1282572"/>
                </a:xfrm>
                <a:custGeom>
                  <a:avLst/>
                  <a:gdLst/>
                  <a:ahLst/>
                  <a:cxnLst>
                    <a:cxn ang="0">
                      <a:pos x="796" y="971"/>
                    </a:cxn>
                    <a:cxn ang="0">
                      <a:pos x="803" y="941"/>
                    </a:cxn>
                    <a:cxn ang="0">
                      <a:pos x="810" y="897"/>
                    </a:cxn>
                    <a:cxn ang="0">
                      <a:pos x="746" y="850"/>
                    </a:cxn>
                    <a:cxn ang="0">
                      <a:pos x="667" y="850"/>
                    </a:cxn>
                    <a:cxn ang="0">
                      <a:pos x="619" y="822"/>
                    </a:cxn>
                    <a:cxn ang="0">
                      <a:pos x="135" y="709"/>
                    </a:cxn>
                    <a:cxn ang="0">
                      <a:pos x="93" y="580"/>
                    </a:cxn>
                    <a:cxn ang="0">
                      <a:pos x="47" y="573"/>
                    </a:cxn>
                    <a:cxn ang="0">
                      <a:pos x="0" y="210"/>
                    </a:cxn>
                    <a:cxn ang="0">
                      <a:pos x="78" y="217"/>
                    </a:cxn>
                    <a:cxn ang="0">
                      <a:pos x="156" y="201"/>
                    </a:cxn>
                    <a:cxn ang="0">
                      <a:pos x="200" y="210"/>
                    </a:cxn>
                    <a:cxn ang="0">
                      <a:pos x="240" y="217"/>
                    </a:cxn>
                    <a:cxn ang="0">
                      <a:pos x="312" y="238"/>
                    </a:cxn>
                    <a:cxn ang="0">
                      <a:pos x="349" y="270"/>
                    </a:cxn>
                    <a:cxn ang="0">
                      <a:pos x="448" y="292"/>
                    </a:cxn>
                    <a:cxn ang="0">
                      <a:pos x="491" y="264"/>
                    </a:cxn>
                    <a:cxn ang="0">
                      <a:pos x="584" y="254"/>
                    </a:cxn>
                    <a:cxn ang="0">
                      <a:pos x="597" y="223"/>
                    </a:cxn>
                    <a:cxn ang="0">
                      <a:pos x="604" y="292"/>
                    </a:cxn>
                    <a:cxn ang="0">
                      <a:pos x="597" y="180"/>
                    </a:cxn>
                    <a:cxn ang="0">
                      <a:pos x="646" y="0"/>
                    </a:cxn>
                    <a:cxn ang="0">
                      <a:pos x="646" y="67"/>
                    </a:cxn>
                    <a:cxn ang="0">
                      <a:pos x="667" y="188"/>
                    </a:cxn>
                    <a:cxn ang="0">
                      <a:pos x="702" y="223"/>
                    </a:cxn>
                    <a:cxn ang="0">
                      <a:pos x="731" y="299"/>
                    </a:cxn>
                    <a:cxn ang="0">
                      <a:pos x="768" y="201"/>
                    </a:cxn>
                    <a:cxn ang="0">
                      <a:pos x="803" y="254"/>
                    </a:cxn>
                    <a:cxn ang="0">
                      <a:pos x="803" y="307"/>
                    </a:cxn>
                    <a:cxn ang="0">
                      <a:pos x="731" y="331"/>
                    </a:cxn>
                    <a:cxn ang="0">
                      <a:pos x="709" y="422"/>
                    </a:cxn>
                    <a:cxn ang="0">
                      <a:pos x="661" y="465"/>
                    </a:cxn>
                    <a:cxn ang="0">
                      <a:pos x="624" y="573"/>
                    </a:cxn>
                    <a:cxn ang="0">
                      <a:pos x="676" y="625"/>
                    </a:cxn>
                    <a:cxn ang="0">
                      <a:pos x="783" y="670"/>
                    </a:cxn>
                    <a:cxn ang="0">
                      <a:pos x="847" y="753"/>
                    </a:cxn>
                    <a:cxn ang="0">
                      <a:pos x="853" y="600"/>
                    </a:cxn>
                    <a:cxn ang="0">
                      <a:pos x="853" y="534"/>
                    </a:cxn>
                    <a:cxn ang="0">
                      <a:pos x="847" y="480"/>
                    </a:cxn>
                    <a:cxn ang="0">
                      <a:pos x="937" y="497"/>
                    </a:cxn>
                    <a:cxn ang="0">
                      <a:pos x="966" y="573"/>
                    </a:cxn>
                    <a:cxn ang="0">
                      <a:pos x="1022" y="534"/>
                    </a:cxn>
                    <a:cxn ang="0">
                      <a:pos x="1079" y="664"/>
                    </a:cxn>
                    <a:cxn ang="0">
                      <a:pos x="1123" y="692"/>
                    </a:cxn>
                    <a:cxn ang="0">
                      <a:pos x="1136" y="723"/>
                    </a:cxn>
                    <a:cxn ang="0">
                      <a:pos x="1136" y="766"/>
                    </a:cxn>
                    <a:cxn ang="0">
                      <a:pos x="1036" y="790"/>
                    </a:cxn>
                    <a:cxn ang="0">
                      <a:pos x="966" y="828"/>
                    </a:cxn>
                    <a:cxn ang="0">
                      <a:pos x="996" y="822"/>
                    </a:cxn>
                    <a:cxn ang="0">
                      <a:pos x="1007" y="850"/>
                    </a:cxn>
                    <a:cxn ang="0">
                      <a:pos x="1049" y="897"/>
                    </a:cxn>
                    <a:cxn ang="0">
                      <a:pos x="1079" y="879"/>
                    </a:cxn>
                    <a:cxn ang="0">
                      <a:pos x="1016" y="941"/>
                    </a:cxn>
                    <a:cxn ang="0">
                      <a:pos x="1022" y="897"/>
                    </a:cxn>
                    <a:cxn ang="0">
                      <a:pos x="981" y="857"/>
                    </a:cxn>
                    <a:cxn ang="0">
                      <a:pos x="930" y="911"/>
                    </a:cxn>
                    <a:cxn ang="0">
                      <a:pos x="836" y="933"/>
                    </a:cxn>
                  </a:cxnLst>
                  <a:rect l="0" t="0" r="r" b="b"/>
                  <a:pathLst>
                    <a:path w="1151" h="980">
                      <a:moveTo>
                        <a:pt x="836" y="933"/>
                      </a:moveTo>
                      <a:lnTo>
                        <a:pt x="836" y="949"/>
                      </a:lnTo>
                      <a:lnTo>
                        <a:pt x="803" y="956"/>
                      </a:lnTo>
                      <a:lnTo>
                        <a:pt x="796" y="971"/>
                      </a:lnTo>
                      <a:lnTo>
                        <a:pt x="775" y="980"/>
                      </a:lnTo>
                      <a:lnTo>
                        <a:pt x="796" y="949"/>
                      </a:lnTo>
                      <a:lnTo>
                        <a:pt x="783" y="949"/>
                      </a:lnTo>
                      <a:lnTo>
                        <a:pt x="803" y="941"/>
                      </a:lnTo>
                      <a:lnTo>
                        <a:pt x="803" y="904"/>
                      </a:lnTo>
                      <a:lnTo>
                        <a:pt x="816" y="926"/>
                      </a:lnTo>
                      <a:lnTo>
                        <a:pt x="825" y="911"/>
                      </a:lnTo>
                      <a:lnTo>
                        <a:pt x="810" y="897"/>
                      </a:lnTo>
                      <a:lnTo>
                        <a:pt x="768" y="879"/>
                      </a:lnTo>
                      <a:lnTo>
                        <a:pt x="761" y="874"/>
                      </a:lnTo>
                      <a:lnTo>
                        <a:pt x="753" y="850"/>
                      </a:lnTo>
                      <a:lnTo>
                        <a:pt x="746" y="850"/>
                      </a:lnTo>
                      <a:lnTo>
                        <a:pt x="731" y="828"/>
                      </a:lnTo>
                      <a:lnTo>
                        <a:pt x="718" y="822"/>
                      </a:lnTo>
                      <a:lnTo>
                        <a:pt x="687" y="850"/>
                      </a:lnTo>
                      <a:lnTo>
                        <a:pt x="667" y="850"/>
                      </a:lnTo>
                      <a:lnTo>
                        <a:pt x="646" y="828"/>
                      </a:lnTo>
                      <a:lnTo>
                        <a:pt x="634" y="828"/>
                      </a:lnTo>
                      <a:lnTo>
                        <a:pt x="624" y="813"/>
                      </a:lnTo>
                      <a:lnTo>
                        <a:pt x="619" y="822"/>
                      </a:lnTo>
                      <a:lnTo>
                        <a:pt x="240" y="822"/>
                      </a:lnTo>
                      <a:lnTo>
                        <a:pt x="178" y="775"/>
                      </a:lnTo>
                      <a:lnTo>
                        <a:pt x="170" y="746"/>
                      </a:lnTo>
                      <a:lnTo>
                        <a:pt x="135" y="709"/>
                      </a:lnTo>
                      <a:lnTo>
                        <a:pt x="141" y="699"/>
                      </a:lnTo>
                      <a:lnTo>
                        <a:pt x="141" y="655"/>
                      </a:lnTo>
                      <a:lnTo>
                        <a:pt x="119" y="632"/>
                      </a:lnTo>
                      <a:lnTo>
                        <a:pt x="93" y="580"/>
                      </a:lnTo>
                      <a:lnTo>
                        <a:pt x="86" y="580"/>
                      </a:lnTo>
                      <a:lnTo>
                        <a:pt x="78" y="549"/>
                      </a:lnTo>
                      <a:lnTo>
                        <a:pt x="64" y="565"/>
                      </a:lnTo>
                      <a:lnTo>
                        <a:pt x="47" y="573"/>
                      </a:lnTo>
                      <a:lnTo>
                        <a:pt x="27" y="543"/>
                      </a:lnTo>
                      <a:lnTo>
                        <a:pt x="27" y="534"/>
                      </a:lnTo>
                      <a:lnTo>
                        <a:pt x="0" y="543"/>
                      </a:lnTo>
                      <a:lnTo>
                        <a:pt x="0" y="210"/>
                      </a:lnTo>
                      <a:lnTo>
                        <a:pt x="21" y="210"/>
                      </a:lnTo>
                      <a:lnTo>
                        <a:pt x="71" y="247"/>
                      </a:lnTo>
                      <a:lnTo>
                        <a:pt x="71" y="223"/>
                      </a:lnTo>
                      <a:lnTo>
                        <a:pt x="78" y="217"/>
                      </a:lnTo>
                      <a:lnTo>
                        <a:pt x="93" y="210"/>
                      </a:lnTo>
                      <a:lnTo>
                        <a:pt x="106" y="217"/>
                      </a:lnTo>
                      <a:lnTo>
                        <a:pt x="156" y="180"/>
                      </a:lnTo>
                      <a:lnTo>
                        <a:pt x="156" y="201"/>
                      </a:lnTo>
                      <a:lnTo>
                        <a:pt x="170" y="201"/>
                      </a:lnTo>
                      <a:lnTo>
                        <a:pt x="178" y="171"/>
                      </a:lnTo>
                      <a:lnTo>
                        <a:pt x="200" y="188"/>
                      </a:lnTo>
                      <a:lnTo>
                        <a:pt x="200" y="210"/>
                      </a:lnTo>
                      <a:lnTo>
                        <a:pt x="215" y="217"/>
                      </a:lnTo>
                      <a:lnTo>
                        <a:pt x="222" y="201"/>
                      </a:lnTo>
                      <a:lnTo>
                        <a:pt x="222" y="217"/>
                      </a:lnTo>
                      <a:lnTo>
                        <a:pt x="240" y="217"/>
                      </a:lnTo>
                      <a:lnTo>
                        <a:pt x="240" y="201"/>
                      </a:lnTo>
                      <a:lnTo>
                        <a:pt x="262" y="201"/>
                      </a:lnTo>
                      <a:lnTo>
                        <a:pt x="300" y="223"/>
                      </a:lnTo>
                      <a:lnTo>
                        <a:pt x="312" y="238"/>
                      </a:lnTo>
                      <a:lnTo>
                        <a:pt x="334" y="238"/>
                      </a:lnTo>
                      <a:lnTo>
                        <a:pt x="354" y="247"/>
                      </a:lnTo>
                      <a:lnTo>
                        <a:pt x="354" y="264"/>
                      </a:lnTo>
                      <a:lnTo>
                        <a:pt x="349" y="270"/>
                      </a:lnTo>
                      <a:lnTo>
                        <a:pt x="349" y="284"/>
                      </a:lnTo>
                      <a:lnTo>
                        <a:pt x="377" y="292"/>
                      </a:lnTo>
                      <a:lnTo>
                        <a:pt x="419" y="270"/>
                      </a:lnTo>
                      <a:lnTo>
                        <a:pt x="448" y="292"/>
                      </a:lnTo>
                      <a:lnTo>
                        <a:pt x="448" y="270"/>
                      </a:lnTo>
                      <a:lnTo>
                        <a:pt x="433" y="264"/>
                      </a:lnTo>
                      <a:lnTo>
                        <a:pt x="475" y="238"/>
                      </a:lnTo>
                      <a:lnTo>
                        <a:pt x="491" y="264"/>
                      </a:lnTo>
                      <a:lnTo>
                        <a:pt x="555" y="292"/>
                      </a:lnTo>
                      <a:lnTo>
                        <a:pt x="577" y="292"/>
                      </a:lnTo>
                      <a:lnTo>
                        <a:pt x="577" y="264"/>
                      </a:lnTo>
                      <a:lnTo>
                        <a:pt x="584" y="254"/>
                      </a:lnTo>
                      <a:lnTo>
                        <a:pt x="555" y="238"/>
                      </a:lnTo>
                      <a:lnTo>
                        <a:pt x="577" y="223"/>
                      </a:lnTo>
                      <a:lnTo>
                        <a:pt x="584" y="201"/>
                      </a:lnTo>
                      <a:lnTo>
                        <a:pt x="597" y="223"/>
                      </a:lnTo>
                      <a:lnTo>
                        <a:pt x="619" y="247"/>
                      </a:lnTo>
                      <a:lnTo>
                        <a:pt x="597" y="264"/>
                      </a:lnTo>
                      <a:lnTo>
                        <a:pt x="597" y="284"/>
                      </a:lnTo>
                      <a:lnTo>
                        <a:pt x="604" y="292"/>
                      </a:lnTo>
                      <a:lnTo>
                        <a:pt x="634" y="254"/>
                      </a:lnTo>
                      <a:lnTo>
                        <a:pt x="624" y="238"/>
                      </a:lnTo>
                      <a:lnTo>
                        <a:pt x="634" y="217"/>
                      </a:lnTo>
                      <a:lnTo>
                        <a:pt x="597" y="180"/>
                      </a:lnTo>
                      <a:lnTo>
                        <a:pt x="604" y="126"/>
                      </a:lnTo>
                      <a:lnTo>
                        <a:pt x="624" y="117"/>
                      </a:lnTo>
                      <a:lnTo>
                        <a:pt x="619" y="6"/>
                      </a:lnTo>
                      <a:lnTo>
                        <a:pt x="646" y="0"/>
                      </a:lnTo>
                      <a:lnTo>
                        <a:pt x="676" y="6"/>
                      </a:lnTo>
                      <a:lnTo>
                        <a:pt x="681" y="15"/>
                      </a:lnTo>
                      <a:lnTo>
                        <a:pt x="661" y="67"/>
                      </a:lnTo>
                      <a:lnTo>
                        <a:pt x="646" y="67"/>
                      </a:lnTo>
                      <a:lnTo>
                        <a:pt x="634" y="82"/>
                      </a:lnTo>
                      <a:lnTo>
                        <a:pt x="639" y="99"/>
                      </a:lnTo>
                      <a:lnTo>
                        <a:pt x="634" y="114"/>
                      </a:lnTo>
                      <a:lnTo>
                        <a:pt x="667" y="188"/>
                      </a:lnTo>
                      <a:lnTo>
                        <a:pt x="661" y="210"/>
                      </a:lnTo>
                      <a:lnTo>
                        <a:pt x="667" y="217"/>
                      </a:lnTo>
                      <a:lnTo>
                        <a:pt x="687" y="254"/>
                      </a:lnTo>
                      <a:lnTo>
                        <a:pt x="702" y="223"/>
                      </a:lnTo>
                      <a:lnTo>
                        <a:pt x="718" y="247"/>
                      </a:lnTo>
                      <a:lnTo>
                        <a:pt x="709" y="284"/>
                      </a:lnTo>
                      <a:lnTo>
                        <a:pt x="726" y="299"/>
                      </a:lnTo>
                      <a:lnTo>
                        <a:pt x="731" y="299"/>
                      </a:lnTo>
                      <a:lnTo>
                        <a:pt x="731" y="284"/>
                      </a:lnTo>
                      <a:lnTo>
                        <a:pt x="753" y="270"/>
                      </a:lnTo>
                      <a:lnTo>
                        <a:pt x="753" y="201"/>
                      </a:lnTo>
                      <a:lnTo>
                        <a:pt x="768" y="201"/>
                      </a:lnTo>
                      <a:lnTo>
                        <a:pt x="783" y="210"/>
                      </a:lnTo>
                      <a:lnTo>
                        <a:pt x="783" y="223"/>
                      </a:lnTo>
                      <a:lnTo>
                        <a:pt x="803" y="223"/>
                      </a:lnTo>
                      <a:lnTo>
                        <a:pt x="803" y="254"/>
                      </a:lnTo>
                      <a:lnTo>
                        <a:pt x="783" y="264"/>
                      </a:lnTo>
                      <a:lnTo>
                        <a:pt x="783" y="284"/>
                      </a:lnTo>
                      <a:lnTo>
                        <a:pt x="803" y="292"/>
                      </a:lnTo>
                      <a:lnTo>
                        <a:pt x="803" y="307"/>
                      </a:lnTo>
                      <a:lnTo>
                        <a:pt x="768" y="344"/>
                      </a:lnTo>
                      <a:lnTo>
                        <a:pt x="753" y="338"/>
                      </a:lnTo>
                      <a:lnTo>
                        <a:pt x="753" y="331"/>
                      </a:lnTo>
                      <a:lnTo>
                        <a:pt x="731" y="331"/>
                      </a:lnTo>
                      <a:lnTo>
                        <a:pt x="746" y="344"/>
                      </a:lnTo>
                      <a:lnTo>
                        <a:pt x="726" y="366"/>
                      </a:lnTo>
                      <a:lnTo>
                        <a:pt x="726" y="383"/>
                      </a:lnTo>
                      <a:lnTo>
                        <a:pt x="709" y="422"/>
                      </a:lnTo>
                      <a:lnTo>
                        <a:pt x="687" y="422"/>
                      </a:lnTo>
                      <a:lnTo>
                        <a:pt x="676" y="442"/>
                      </a:lnTo>
                      <a:lnTo>
                        <a:pt x="681" y="457"/>
                      </a:lnTo>
                      <a:lnTo>
                        <a:pt x="661" y="465"/>
                      </a:lnTo>
                      <a:lnTo>
                        <a:pt x="661" y="487"/>
                      </a:lnTo>
                      <a:lnTo>
                        <a:pt x="646" y="487"/>
                      </a:lnTo>
                      <a:lnTo>
                        <a:pt x="624" y="543"/>
                      </a:lnTo>
                      <a:lnTo>
                        <a:pt x="624" y="573"/>
                      </a:lnTo>
                      <a:lnTo>
                        <a:pt x="634" y="580"/>
                      </a:lnTo>
                      <a:lnTo>
                        <a:pt x="646" y="580"/>
                      </a:lnTo>
                      <a:lnTo>
                        <a:pt x="661" y="632"/>
                      </a:lnTo>
                      <a:lnTo>
                        <a:pt x="676" y="625"/>
                      </a:lnTo>
                      <a:lnTo>
                        <a:pt x="702" y="632"/>
                      </a:lnTo>
                      <a:lnTo>
                        <a:pt x="718" y="655"/>
                      </a:lnTo>
                      <a:lnTo>
                        <a:pt x="753" y="670"/>
                      </a:lnTo>
                      <a:lnTo>
                        <a:pt x="783" y="670"/>
                      </a:lnTo>
                      <a:lnTo>
                        <a:pt x="796" y="686"/>
                      </a:lnTo>
                      <a:lnTo>
                        <a:pt x="796" y="739"/>
                      </a:lnTo>
                      <a:lnTo>
                        <a:pt x="825" y="775"/>
                      </a:lnTo>
                      <a:lnTo>
                        <a:pt x="847" y="753"/>
                      </a:lnTo>
                      <a:lnTo>
                        <a:pt x="825" y="692"/>
                      </a:lnTo>
                      <a:lnTo>
                        <a:pt x="847" y="686"/>
                      </a:lnTo>
                      <a:lnTo>
                        <a:pt x="858" y="655"/>
                      </a:lnTo>
                      <a:lnTo>
                        <a:pt x="853" y="600"/>
                      </a:lnTo>
                      <a:lnTo>
                        <a:pt x="836" y="580"/>
                      </a:lnTo>
                      <a:lnTo>
                        <a:pt x="847" y="573"/>
                      </a:lnTo>
                      <a:lnTo>
                        <a:pt x="853" y="573"/>
                      </a:lnTo>
                      <a:lnTo>
                        <a:pt x="853" y="534"/>
                      </a:lnTo>
                      <a:lnTo>
                        <a:pt x="847" y="524"/>
                      </a:lnTo>
                      <a:lnTo>
                        <a:pt x="853" y="497"/>
                      </a:lnTo>
                      <a:lnTo>
                        <a:pt x="847" y="487"/>
                      </a:lnTo>
                      <a:lnTo>
                        <a:pt x="847" y="480"/>
                      </a:lnTo>
                      <a:lnTo>
                        <a:pt x="853" y="465"/>
                      </a:lnTo>
                      <a:lnTo>
                        <a:pt x="880" y="480"/>
                      </a:lnTo>
                      <a:lnTo>
                        <a:pt x="900" y="465"/>
                      </a:lnTo>
                      <a:lnTo>
                        <a:pt x="937" y="497"/>
                      </a:lnTo>
                      <a:lnTo>
                        <a:pt x="930" y="504"/>
                      </a:lnTo>
                      <a:lnTo>
                        <a:pt x="937" y="512"/>
                      </a:lnTo>
                      <a:lnTo>
                        <a:pt x="966" y="512"/>
                      </a:lnTo>
                      <a:lnTo>
                        <a:pt x="966" y="573"/>
                      </a:lnTo>
                      <a:lnTo>
                        <a:pt x="986" y="600"/>
                      </a:lnTo>
                      <a:lnTo>
                        <a:pt x="1022" y="565"/>
                      </a:lnTo>
                      <a:lnTo>
                        <a:pt x="1016" y="549"/>
                      </a:lnTo>
                      <a:lnTo>
                        <a:pt x="1022" y="534"/>
                      </a:lnTo>
                      <a:lnTo>
                        <a:pt x="1073" y="625"/>
                      </a:lnTo>
                      <a:lnTo>
                        <a:pt x="1064" y="632"/>
                      </a:lnTo>
                      <a:lnTo>
                        <a:pt x="1064" y="655"/>
                      </a:lnTo>
                      <a:lnTo>
                        <a:pt x="1079" y="664"/>
                      </a:lnTo>
                      <a:lnTo>
                        <a:pt x="1079" y="670"/>
                      </a:lnTo>
                      <a:lnTo>
                        <a:pt x="1101" y="686"/>
                      </a:lnTo>
                      <a:lnTo>
                        <a:pt x="1108" y="686"/>
                      </a:lnTo>
                      <a:lnTo>
                        <a:pt x="1123" y="692"/>
                      </a:lnTo>
                      <a:lnTo>
                        <a:pt x="1108" y="699"/>
                      </a:lnTo>
                      <a:lnTo>
                        <a:pt x="1123" y="699"/>
                      </a:lnTo>
                      <a:lnTo>
                        <a:pt x="1123" y="723"/>
                      </a:lnTo>
                      <a:lnTo>
                        <a:pt x="1136" y="723"/>
                      </a:lnTo>
                      <a:lnTo>
                        <a:pt x="1145" y="731"/>
                      </a:lnTo>
                      <a:lnTo>
                        <a:pt x="1145" y="739"/>
                      </a:lnTo>
                      <a:lnTo>
                        <a:pt x="1151" y="753"/>
                      </a:lnTo>
                      <a:lnTo>
                        <a:pt x="1136" y="766"/>
                      </a:lnTo>
                      <a:lnTo>
                        <a:pt x="1108" y="775"/>
                      </a:lnTo>
                      <a:lnTo>
                        <a:pt x="1095" y="805"/>
                      </a:lnTo>
                      <a:lnTo>
                        <a:pt x="1064" y="805"/>
                      </a:lnTo>
                      <a:lnTo>
                        <a:pt x="1036" y="790"/>
                      </a:lnTo>
                      <a:lnTo>
                        <a:pt x="996" y="805"/>
                      </a:lnTo>
                      <a:lnTo>
                        <a:pt x="986" y="822"/>
                      </a:lnTo>
                      <a:lnTo>
                        <a:pt x="981" y="822"/>
                      </a:lnTo>
                      <a:lnTo>
                        <a:pt x="966" y="828"/>
                      </a:lnTo>
                      <a:lnTo>
                        <a:pt x="937" y="865"/>
                      </a:lnTo>
                      <a:lnTo>
                        <a:pt x="944" y="865"/>
                      </a:lnTo>
                      <a:lnTo>
                        <a:pt x="974" y="835"/>
                      </a:lnTo>
                      <a:lnTo>
                        <a:pt x="996" y="822"/>
                      </a:lnTo>
                      <a:lnTo>
                        <a:pt x="1031" y="822"/>
                      </a:lnTo>
                      <a:lnTo>
                        <a:pt x="1031" y="835"/>
                      </a:lnTo>
                      <a:lnTo>
                        <a:pt x="1016" y="850"/>
                      </a:lnTo>
                      <a:lnTo>
                        <a:pt x="1007" y="850"/>
                      </a:lnTo>
                      <a:lnTo>
                        <a:pt x="1016" y="857"/>
                      </a:lnTo>
                      <a:lnTo>
                        <a:pt x="1022" y="850"/>
                      </a:lnTo>
                      <a:lnTo>
                        <a:pt x="1022" y="874"/>
                      </a:lnTo>
                      <a:lnTo>
                        <a:pt x="1049" y="897"/>
                      </a:lnTo>
                      <a:lnTo>
                        <a:pt x="1064" y="897"/>
                      </a:lnTo>
                      <a:lnTo>
                        <a:pt x="1064" y="879"/>
                      </a:lnTo>
                      <a:lnTo>
                        <a:pt x="1079" y="865"/>
                      </a:lnTo>
                      <a:lnTo>
                        <a:pt x="1079" y="879"/>
                      </a:lnTo>
                      <a:lnTo>
                        <a:pt x="1095" y="879"/>
                      </a:lnTo>
                      <a:lnTo>
                        <a:pt x="1073" y="904"/>
                      </a:lnTo>
                      <a:lnTo>
                        <a:pt x="1031" y="926"/>
                      </a:lnTo>
                      <a:lnTo>
                        <a:pt x="1016" y="941"/>
                      </a:lnTo>
                      <a:lnTo>
                        <a:pt x="1007" y="926"/>
                      </a:lnTo>
                      <a:lnTo>
                        <a:pt x="1031" y="904"/>
                      </a:lnTo>
                      <a:lnTo>
                        <a:pt x="1022" y="904"/>
                      </a:lnTo>
                      <a:lnTo>
                        <a:pt x="1022" y="897"/>
                      </a:lnTo>
                      <a:lnTo>
                        <a:pt x="1007" y="904"/>
                      </a:lnTo>
                      <a:lnTo>
                        <a:pt x="996" y="904"/>
                      </a:lnTo>
                      <a:lnTo>
                        <a:pt x="986" y="897"/>
                      </a:lnTo>
                      <a:lnTo>
                        <a:pt x="981" y="857"/>
                      </a:lnTo>
                      <a:lnTo>
                        <a:pt x="974" y="865"/>
                      </a:lnTo>
                      <a:lnTo>
                        <a:pt x="966" y="857"/>
                      </a:lnTo>
                      <a:lnTo>
                        <a:pt x="944" y="904"/>
                      </a:lnTo>
                      <a:lnTo>
                        <a:pt x="930" y="911"/>
                      </a:lnTo>
                      <a:lnTo>
                        <a:pt x="887" y="911"/>
                      </a:lnTo>
                      <a:lnTo>
                        <a:pt x="858" y="933"/>
                      </a:lnTo>
                      <a:lnTo>
                        <a:pt x="836" y="933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solidFill>
                      <a:srgbClr val="FF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04" name="Freeform 501"/>
                <p:cNvSpPr>
                  <a:spLocks/>
                </p:cNvSpPr>
                <p:nvPr/>
              </p:nvSpPr>
              <p:spPr bwMode="auto">
                <a:xfrm>
                  <a:off x="3283848" y="3338307"/>
                  <a:ext cx="112258" cy="139467"/>
                </a:xfrm>
                <a:custGeom>
                  <a:avLst/>
                  <a:gdLst/>
                  <a:ahLst/>
                  <a:cxnLst>
                    <a:cxn ang="0">
                      <a:pos x="0" y="85"/>
                    </a:cxn>
                    <a:cxn ang="0">
                      <a:pos x="0" y="92"/>
                    </a:cxn>
                    <a:cxn ang="0">
                      <a:pos x="49" y="92"/>
                    </a:cxn>
                    <a:cxn ang="0">
                      <a:pos x="49" y="99"/>
                    </a:cxn>
                    <a:cxn ang="0">
                      <a:pos x="57" y="92"/>
                    </a:cxn>
                    <a:cxn ang="0">
                      <a:pos x="79" y="99"/>
                    </a:cxn>
                    <a:cxn ang="0">
                      <a:pos x="79" y="107"/>
                    </a:cxn>
                    <a:cxn ang="0">
                      <a:pos x="86" y="107"/>
                    </a:cxn>
                    <a:cxn ang="0">
                      <a:pos x="86" y="92"/>
                    </a:cxn>
                    <a:cxn ang="0">
                      <a:pos x="66" y="85"/>
                    </a:cxn>
                    <a:cxn ang="0">
                      <a:pos x="79" y="70"/>
                    </a:cxn>
                    <a:cxn ang="0">
                      <a:pos x="66" y="63"/>
                    </a:cxn>
                    <a:cxn ang="0">
                      <a:pos x="79" y="55"/>
                    </a:cxn>
                    <a:cxn ang="0">
                      <a:pos x="49" y="55"/>
                    </a:cxn>
                    <a:cxn ang="0">
                      <a:pos x="45" y="47"/>
                    </a:cxn>
                    <a:cxn ang="0">
                      <a:pos x="49" y="38"/>
                    </a:cxn>
                    <a:cxn ang="0">
                      <a:pos x="45" y="38"/>
                    </a:cxn>
                    <a:cxn ang="0">
                      <a:pos x="49" y="0"/>
                    </a:cxn>
                    <a:cxn ang="0">
                      <a:pos x="34" y="10"/>
                    </a:cxn>
                    <a:cxn ang="0">
                      <a:pos x="7" y="63"/>
                    </a:cxn>
                    <a:cxn ang="0">
                      <a:pos x="7" y="70"/>
                    </a:cxn>
                    <a:cxn ang="0">
                      <a:pos x="0" y="85"/>
                    </a:cxn>
                    <a:cxn ang="0">
                      <a:pos x="0" y="85"/>
                    </a:cxn>
                    <a:cxn ang="0">
                      <a:pos x="0" y="85"/>
                    </a:cxn>
                  </a:cxnLst>
                  <a:rect l="0" t="0" r="r" b="b"/>
                  <a:pathLst>
                    <a:path w="86" h="107">
                      <a:moveTo>
                        <a:pt x="0" y="85"/>
                      </a:moveTo>
                      <a:lnTo>
                        <a:pt x="0" y="92"/>
                      </a:lnTo>
                      <a:lnTo>
                        <a:pt x="49" y="92"/>
                      </a:lnTo>
                      <a:lnTo>
                        <a:pt x="49" y="99"/>
                      </a:lnTo>
                      <a:lnTo>
                        <a:pt x="57" y="92"/>
                      </a:lnTo>
                      <a:lnTo>
                        <a:pt x="79" y="99"/>
                      </a:lnTo>
                      <a:lnTo>
                        <a:pt x="79" y="107"/>
                      </a:lnTo>
                      <a:lnTo>
                        <a:pt x="86" y="107"/>
                      </a:lnTo>
                      <a:lnTo>
                        <a:pt x="86" y="92"/>
                      </a:lnTo>
                      <a:lnTo>
                        <a:pt x="66" y="85"/>
                      </a:lnTo>
                      <a:lnTo>
                        <a:pt x="79" y="70"/>
                      </a:lnTo>
                      <a:lnTo>
                        <a:pt x="66" y="63"/>
                      </a:lnTo>
                      <a:lnTo>
                        <a:pt x="79" y="55"/>
                      </a:lnTo>
                      <a:lnTo>
                        <a:pt x="49" y="55"/>
                      </a:lnTo>
                      <a:lnTo>
                        <a:pt x="45" y="47"/>
                      </a:lnTo>
                      <a:lnTo>
                        <a:pt x="49" y="38"/>
                      </a:lnTo>
                      <a:lnTo>
                        <a:pt x="45" y="38"/>
                      </a:lnTo>
                      <a:lnTo>
                        <a:pt x="49" y="0"/>
                      </a:lnTo>
                      <a:lnTo>
                        <a:pt x="34" y="10"/>
                      </a:lnTo>
                      <a:lnTo>
                        <a:pt x="7" y="63"/>
                      </a:lnTo>
                      <a:lnTo>
                        <a:pt x="7" y="70"/>
                      </a:lnTo>
                      <a:lnTo>
                        <a:pt x="0" y="85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05" name="Freeform 502"/>
                <p:cNvSpPr>
                  <a:spLocks/>
                </p:cNvSpPr>
                <p:nvPr/>
              </p:nvSpPr>
              <p:spPr bwMode="auto">
                <a:xfrm>
                  <a:off x="2276109" y="3829699"/>
                  <a:ext cx="517418" cy="374083"/>
                </a:xfrm>
                <a:custGeom>
                  <a:avLst/>
                  <a:gdLst/>
                  <a:ahLst/>
                  <a:cxnLst>
                    <a:cxn ang="0">
                      <a:pos x="258" y="131"/>
                    </a:cxn>
                    <a:cxn ang="0">
                      <a:pos x="264" y="177"/>
                    </a:cxn>
                    <a:cxn ang="0">
                      <a:pos x="279" y="229"/>
                    </a:cxn>
                    <a:cxn ang="0">
                      <a:pos x="350" y="229"/>
                    </a:cxn>
                    <a:cxn ang="0">
                      <a:pos x="350" y="214"/>
                    </a:cxn>
                    <a:cxn ang="0">
                      <a:pos x="392" y="177"/>
                    </a:cxn>
                    <a:cxn ang="0">
                      <a:pos x="392" y="234"/>
                    </a:cxn>
                    <a:cxn ang="0">
                      <a:pos x="376" y="234"/>
                    </a:cxn>
                    <a:cxn ang="0">
                      <a:pos x="341" y="244"/>
                    </a:cxn>
                    <a:cxn ang="0">
                      <a:pos x="341" y="259"/>
                    </a:cxn>
                    <a:cxn ang="0">
                      <a:pos x="308" y="259"/>
                    </a:cxn>
                    <a:cxn ang="0">
                      <a:pos x="279" y="272"/>
                    </a:cxn>
                    <a:cxn ang="0">
                      <a:pos x="214" y="244"/>
                    </a:cxn>
                    <a:cxn ang="0">
                      <a:pos x="179" y="234"/>
                    </a:cxn>
                    <a:cxn ang="0">
                      <a:pos x="149" y="198"/>
                    </a:cxn>
                    <a:cxn ang="0">
                      <a:pos x="149" y="168"/>
                    </a:cxn>
                    <a:cxn ang="0">
                      <a:pos x="100" y="114"/>
                    </a:cxn>
                    <a:cxn ang="0">
                      <a:pos x="85" y="86"/>
                    </a:cxn>
                    <a:cxn ang="0">
                      <a:pos x="72" y="76"/>
                    </a:cxn>
                    <a:cxn ang="0">
                      <a:pos x="45" y="24"/>
                    </a:cxn>
                    <a:cxn ang="0">
                      <a:pos x="28" y="39"/>
                    </a:cxn>
                    <a:cxn ang="0">
                      <a:pos x="93" y="138"/>
                    </a:cxn>
                    <a:cxn ang="0">
                      <a:pos x="93" y="161"/>
                    </a:cxn>
                    <a:cxn ang="0">
                      <a:pos x="65" y="121"/>
                    </a:cxn>
                    <a:cxn ang="0">
                      <a:pos x="28" y="93"/>
                    </a:cxn>
                    <a:cxn ang="0">
                      <a:pos x="28" y="86"/>
                    </a:cxn>
                    <a:cxn ang="0">
                      <a:pos x="16" y="45"/>
                    </a:cxn>
                    <a:cxn ang="0">
                      <a:pos x="23" y="0"/>
                    </a:cxn>
                    <a:cxn ang="0">
                      <a:pos x="142" y="10"/>
                    </a:cxn>
                    <a:cxn ang="0">
                      <a:pos x="165" y="45"/>
                    </a:cxn>
                    <a:cxn ang="0">
                      <a:pos x="187" y="56"/>
                    </a:cxn>
                    <a:cxn ang="0">
                      <a:pos x="207" y="45"/>
                    </a:cxn>
                    <a:cxn ang="0">
                      <a:pos x="264" y="114"/>
                    </a:cxn>
                  </a:cxnLst>
                  <a:rect l="0" t="0" r="r" b="b"/>
                  <a:pathLst>
                    <a:path w="398" h="286">
                      <a:moveTo>
                        <a:pt x="264" y="114"/>
                      </a:moveTo>
                      <a:lnTo>
                        <a:pt x="258" y="131"/>
                      </a:lnTo>
                      <a:lnTo>
                        <a:pt x="258" y="168"/>
                      </a:lnTo>
                      <a:lnTo>
                        <a:pt x="264" y="177"/>
                      </a:lnTo>
                      <a:lnTo>
                        <a:pt x="264" y="183"/>
                      </a:lnTo>
                      <a:lnTo>
                        <a:pt x="279" y="229"/>
                      </a:lnTo>
                      <a:lnTo>
                        <a:pt x="308" y="234"/>
                      </a:lnTo>
                      <a:lnTo>
                        <a:pt x="350" y="229"/>
                      </a:lnTo>
                      <a:lnTo>
                        <a:pt x="341" y="229"/>
                      </a:lnTo>
                      <a:lnTo>
                        <a:pt x="350" y="214"/>
                      </a:lnTo>
                      <a:lnTo>
                        <a:pt x="355" y="183"/>
                      </a:lnTo>
                      <a:lnTo>
                        <a:pt x="392" y="177"/>
                      </a:lnTo>
                      <a:lnTo>
                        <a:pt x="398" y="183"/>
                      </a:lnTo>
                      <a:lnTo>
                        <a:pt x="392" y="234"/>
                      </a:lnTo>
                      <a:lnTo>
                        <a:pt x="383" y="229"/>
                      </a:lnTo>
                      <a:lnTo>
                        <a:pt x="376" y="234"/>
                      </a:lnTo>
                      <a:lnTo>
                        <a:pt x="350" y="234"/>
                      </a:lnTo>
                      <a:lnTo>
                        <a:pt x="341" y="244"/>
                      </a:lnTo>
                      <a:lnTo>
                        <a:pt x="355" y="259"/>
                      </a:lnTo>
                      <a:lnTo>
                        <a:pt x="341" y="259"/>
                      </a:lnTo>
                      <a:lnTo>
                        <a:pt x="335" y="286"/>
                      </a:lnTo>
                      <a:lnTo>
                        <a:pt x="308" y="259"/>
                      </a:lnTo>
                      <a:lnTo>
                        <a:pt x="293" y="259"/>
                      </a:lnTo>
                      <a:lnTo>
                        <a:pt x="279" y="272"/>
                      </a:lnTo>
                      <a:lnTo>
                        <a:pt x="258" y="259"/>
                      </a:lnTo>
                      <a:lnTo>
                        <a:pt x="214" y="244"/>
                      </a:lnTo>
                      <a:lnTo>
                        <a:pt x="207" y="234"/>
                      </a:lnTo>
                      <a:lnTo>
                        <a:pt x="179" y="234"/>
                      </a:lnTo>
                      <a:lnTo>
                        <a:pt x="165" y="214"/>
                      </a:lnTo>
                      <a:lnTo>
                        <a:pt x="149" y="198"/>
                      </a:lnTo>
                      <a:lnTo>
                        <a:pt x="165" y="183"/>
                      </a:lnTo>
                      <a:lnTo>
                        <a:pt x="149" y="168"/>
                      </a:lnTo>
                      <a:lnTo>
                        <a:pt x="122" y="121"/>
                      </a:lnTo>
                      <a:lnTo>
                        <a:pt x="100" y="114"/>
                      </a:lnTo>
                      <a:lnTo>
                        <a:pt x="100" y="108"/>
                      </a:lnTo>
                      <a:lnTo>
                        <a:pt x="85" y="86"/>
                      </a:lnTo>
                      <a:lnTo>
                        <a:pt x="85" y="76"/>
                      </a:lnTo>
                      <a:lnTo>
                        <a:pt x="72" y="76"/>
                      </a:lnTo>
                      <a:lnTo>
                        <a:pt x="50" y="24"/>
                      </a:lnTo>
                      <a:lnTo>
                        <a:pt x="45" y="24"/>
                      </a:lnTo>
                      <a:lnTo>
                        <a:pt x="23" y="10"/>
                      </a:lnTo>
                      <a:lnTo>
                        <a:pt x="28" y="39"/>
                      </a:lnTo>
                      <a:lnTo>
                        <a:pt x="85" y="138"/>
                      </a:lnTo>
                      <a:lnTo>
                        <a:pt x="93" y="138"/>
                      </a:lnTo>
                      <a:lnTo>
                        <a:pt x="100" y="155"/>
                      </a:lnTo>
                      <a:lnTo>
                        <a:pt x="93" y="161"/>
                      </a:lnTo>
                      <a:lnTo>
                        <a:pt x="56" y="131"/>
                      </a:lnTo>
                      <a:lnTo>
                        <a:pt x="65" y="121"/>
                      </a:lnTo>
                      <a:lnTo>
                        <a:pt x="56" y="108"/>
                      </a:lnTo>
                      <a:lnTo>
                        <a:pt x="28" y="93"/>
                      </a:lnTo>
                      <a:lnTo>
                        <a:pt x="23" y="76"/>
                      </a:lnTo>
                      <a:lnTo>
                        <a:pt x="28" y="86"/>
                      </a:lnTo>
                      <a:lnTo>
                        <a:pt x="45" y="61"/>
                      </a:lnTo>
                      <a:lnTo>
                        <a:pt x="16" y="45"/>
                      </a:lnTo>
                      <a:lnTo>
                        <a:pt x="0" y="0"/>
                      </a:lnTo>
                      <a:lnTo>
                        <a:pt x="23" y="0"/>
                      </a:lnTo>
                      <a:lnTo>
                        <a:pt x="72" y="24"/>
                      </a:lnTo>
                      <a:lnTo>
                        <a:pt x="142" y="10"/>
                      </a:lnTo>
                      <a:lnTo>
                        <a:pt x="165" y="32"/>
                      </a:lnTo>
                      <a:lnTo>
                        <a:pt x="165" y="45"/>
                      </a:lnTo>
                      <a:lnTo>
                        <a:pt x="179" y="56"/>
                      </a:lnTo>
                      <a:lnTo>
                        <a:pt x="187" y="56"/>
                      </a:lnTo>
                      <a:lnTo>
                        <a:pt x="192" y="45"/>
                      </a:lnTo>
                      <a:lnTo>
                        <a:pt x="207" y="45"/>
                      </a:lnTo>
                      <a:lnTo>
                        <a:pt x="234" y="108"/>
                      </a:lnTo>
                      <a:lnTo>
                        <a:pt x="264" y="114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06" name="Freeform 503"/>
                <p:cNvSpPr>
                  <a:spLocks/>
                </p:cNvSpPr>
                <p:nvPr/>
              </p:nvSpPr>
              <p:spPr bwMode="auto">
                <a:xfrm>
                  <a:off x="2796107" y="2790868"/>
                  <a:ext cx="117419" cy="140770"/>
                </a:xfrm>
                <a:custGeom>
                  <a:avLst/>
                  <a:gdLst/>
                  <a:ahLst/>
                  <a:cxnLst>
                    <a:cxn ang="0">
                      <a:pos x="0" y="86"/>
                    </a:cxn>
                    <a:cxn ang="0">
                      <a:pos x="20" y="86"/>
                    </a:cxn>
                    <a:cxn ang="0">
                      <a:pos x="20" y="108"/>
                    </a:cxn>
                    <a:cxn ang="0">
                      <a:pos x="35" y="108"/>
                    </a:cxn>
                    <a:cxn ang="0">
                      <a:pos x="47" y="79"/>
                    </a:cxn>
                    <a:cxn ang="0">
                      <a:pos x="57" y="79"/>
                    </a:cxn>
                    <a:cxn ang="0">
                      <a:pos x="77" y="99"/>
                    </a:cxn>
                    <a:cxn ang="0">
                      <a:pos x="90" y="79"/>
                    </a:cxn>
                    <a:cxn ang="0">
                      <a:pos x="77" y="79"/>
                    </a:cxn>
                    <a:cxn ang="0">
                      <a:pos x="35" y="22"/>
                    </a:cxn>
                    <a:cxn ang="0">
                      <a:pos x="25" y="0"/>
                    </a:cxn>
                    <a:cxn ang="0">
                      <a:pos x="20" y="22"/>
                    </a:cxn>
                    <a:cxn ang="0">
                      <a:pos x="5" y="32"/>
                    </a:cxn>
                    <a:cxn ang="0">
                      <a:pos x="20" y="79"/>
                    </a:cxn>
                    <a:cxn ang="0">
                      <a:pos x="0" y="86"/>
                    </a:cxn>
                    <a:cxn ang="0">
                      <a:pos x="0" y="86"/>
                    </a:cxn>
                    <a:cxn ang="0">
                      <a:pos x="0" y="86"/>
                    </a:cxn>
                  </a:cxnLst>
                  <a:rect l="0" t="0" r="r" b="b"/>
                  <a:pathLst>
                    <a:path w="90" h="108">
                      <a:moveTo>
                        <a:pt x="0" y="86"/>
                      </a:moveTo>
                      <a:lnTo>
                        <a:pt x="20" y="86"/>
                      </a:lnTo>
                      <a:lnTo>
                        <a:pt x="20" y="108"/>
                      </a:lnTo>
                      <a:lnTo>
                        <a:pt x="35" y="108"/>
                      </a:lnTo>
                      <a:lnTo>
                        <a:pt x="47" y="79"/>
                      </a:lnTo>
                      <a:lnTo>
                        <a:pt x="57" y="79"/>
                      </a:lnTo>
                      <a:lnTo>
                        <a:pt x="77" y="99"/>
                      </a:lnTo>
                      <a:lnTo>
                        <a:pt x="90" y="79"/>
                      </a:lnTo>
                      <a:lnTo>
                        <a:pt x="77" y="79"/>
                      </a:lnTo>
                      <a:lnTo>
                        <a:pt x="35" y="22"/>
                      </a:lnTo>
                      <a:lnTo>
                        <a:pt x="25" y="0"/>
                      </a:lnTo>
                      <a:lnTo>
                        <a:pt x="20" y="22"/>
                      </a:lnTo>
                      <a:lnTo>
                        <a:pt x="5" y="32"/>
                      </a:lnTo>
                      <a:lnTo>
                        <a:pt x="20" y="79"/>
                      </a:lnTo>
                      <a:lnTo>
                        <a:pt x="0" y="86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07" name="Freeform 504"/>
                <p:cNvSpPr>
                  <a:spLocks/>
                </p:cNvSpPr>
                <p:nvPr/>
              </p:nvSpPr>
              <p:spPr bwMode="auto">
                <a:xfrm>
                  <a:off x="2966429" y="2682684"/>
                  <a:ext cx="40000" cy="58654"/>
                </a:xfrm>
                <a:custGeom>
                  <a:avLst/>
                  <a:gdLst/>
                  <a:ahLst/>
                  <a:cxnLst>
                    <a:cxn ang="0">
                      <a:pos x="0" y="28"/>
                    </a:cxn>
                    <a:cxn ang="0">
                      <a:pos x="0" y="45"/>
                    </a:cxn>
                    <a:cxn ang="0">
                      <a:pos x="23" y="37"/>
                    </a:cxn>
                    <a:cxn ang="0">
                      <a:pos x="30" y="28"/>
                    </a:cxn>
                    <a:cxn ang="0">
                      <a:pos x="30" y="0"/>
                    </a:cxn>
                    <a:cxn ang="0">
                      <a:pos x="8" y="0"/>
                    </a:cxn>
                    <a:cxn ang="0">
                      <a:pos x="0" y="28"/>
                    </a:cxn>
                    <a:cxn ang="0">
                      <a:pos x="0" y="28"/>
                    </a:cxn>
                    <a:cxn ang="0">
                      <a:pos x="0" y="28"/>
                    </a:cxn>
                  </a:cxnLst>
                  <a:rect l="0" t="0" r="r" b="b"/>
                  <a:pathLst>
                    <a:path w="30" h="45">
                      <a:moveTo>
                        <a:pt x="0" y="28"/>
                      </a:moveTo>
                      <a:lnTo>
                        <a:pt x="0" y="45"/>
                      </a:lnTo>
                      <a:lnTo>
                        <a:pt x="23" y="37"/>
                      </a:lnTo>
                      <a:lnTo>
                        <a:pt x="30" y="28"/>
                      </a:lnTo>
                      <a:lnTo>
                        <a:pt x="30" y="0"/>
                      </a:lnTo>
                      <a:lnTo>
                        <a:pt x="8" y="0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08" name="Freeform 505"/>
                <p:cNvSpPr>
                  <a:spLocks/>
                </p:cNvSpPr>
                <p:nvPr/>
              </p:nvSpPr>
              <p:spPr bwMode="auto">
                <a:xfrm>
                  <a:off x="2796107" y="2790868"/>
                  <a:ext cx="117419" cy="140770"/>
                </a:xfrm>
                <a:custGeom>
                  <a:avLst/>
                  <a:gdLst/>
                  <a:ahLst/>
                  <a:cxnLst>
                    <a:cxn ang="0">
                      <a:pos x="0" y="86"/>
                    </a:cxn>
                    <a:cxn ang="0">
                      <a:pos x="20" y="86"/>
                    </a:cxn>
                    <a:cxn ang="0">
                      <a:pos x="20" y="108"/>
                    </a:cxn>
                    <a:cxn ang="0">
                      <a:pos x="35" y="108"/>
                    </a:cxn>
                    <a:cxn ang="0">
                      <a:pos x="47" y="79"/>
                    </a:cxn>
                    <a:cxn ang="0">
                      <a:pos x="57" y="79"/>
                    </a:cxn>
                    <a:cxn ang="0">
                      <a:pos x="77" y="99"/>
                    </a:cxn>
                    <a:cxn ang="0">
                      <a:pos x="90" y="79"/>
                    </a:cxn>
                    <a:cxn ang="0">
                      <a:pos x="77" y="79"/>
                    </a:cxn>
                    <a:cxn ang="0">
                      <a:pos x="35" y="22"/>
                    </a:cxn>
                    <a:cxn ang="0">
                      <a:pos x="25" y="0"/>
                    </a:cxn>
                    <a:cxn ang="0">
                      <a:pos x="20" y="22"/>
                    </a:cxn>
                    <a:cxn ang="0">
                      <a:pos x="5" y="32"/>
                    </a:cxn>
                    <a:cxn ang="0">
                      <a:pos x="20" y="79"/>
                    </a:cxn>
                    <a:cxn ang="0">
                      <a:pos x="0" y="86"/>
                    </a:cxn>
                    <a:cxn ang="0">
                      <a:pos x="0" y="86"/>
                    </a:cxn>
                    <a:cxn ang="0">
                      <a:pos x="0" y="86"/>
                    </a:cxn>
                  </a:cxnLst>
                  <a:rect l="0" t="0" r="r" b="b"/>
                  <a:pathLst>
                    <a:path w="90" h="108">
                      <a:moveTo>
                        <a:pt x="0" y="86"/>
                      </a:moveTo>
                      <a:lnTo>
                        <a:pt x="20" y="86"/>
                      </a:lnTo>
                      <a:lnTo>
                        <a:pt x="20" y="108"/>
                      </a:lnTo>
                      <a:lnTo>
                        <a:pt x="35" y="108"/>
                      </a:lnTo>
                      <a:lnTo>
                        <a:pt x="47" y="79"/>
                      </a:lnTo>
                      <a:lnTo>
                        <a:pt x="57" y="79"/>
                      </a:lnTo>
                      <a:lnTo>
                        <a:pt x="77" y="99"/>
                      </a:lnTo>
                      <a:lnTo>
                        <a:pt x="90" y="79"/>
                      </a:lnTo>
                      <a:lnTo>
                        <a:pt x="77" y="79"/>
                      </a:lnTo>
                      <a:lnTo>
                        <a:pt x="35" y="22"/>
                      </a:lnTo>
                      <a:lnTo>
                        <a:pt x="25" y="0"/>
                      </a:lnTo>
                      <a:lnTo>
                        <a:pt x="20" y="22"/>
                      </a:lnTo>
                      <a:lnTo>
                        <a:pt x="5" y="32"/>
                      </a:lnTo>
                      <a:lnTo>
                        <a:pt x="20" y="79"/>
                      </a:lnTo>
                      <a:lnTo>
                        <a:pt x="0" y="86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09" name="Freeform 506"/>
                <p:cNvSpPr>
                  <a:spLocks/>
                </p:cNvSpPr>
                <p:nvPr/>
              </p:nvSpPr>
              <p:spPr bwMode="auto">
                <a:xfrm>
                  <a:off x="2999978" y="4828124"/>
                  <a:ext cx="138064" cy="864172"/>
                </a:xfrm>
                <a:custGeom>
                  <a:avLst/>
                  <a:gdLst/>
                  <a:ahLst/>
                  <a:cxnLst>
                    <a:cxn ang="0">
                      <a:pos x="85" y="0"/>
                    </a:cxn>
                    <a:cxn ang="0">
                      <a:pos x="99" y="83"/>
                    </a:cxn>
                    <a:cxn ang="0">
                      <a:pos x="107" y="98"/>
                    </a:cxn>
                    <a:cxn ang="0">
                      <a:pos x="99" y="135"/>
                    </a:cxn>
                    <a:cxn ang="0">
                      <a:pos x="72" y="256"/>
                    </a:cxn>
                    <a:cxn ang="0">
                      <a:pos x="63" y="299"/>
                    </a:cxn>
                    <a:cxn ang="0">
                      <a:pos x="57" y="343"/>
                    </a:cxn>
                    <a:cxn ang="0">
                      <a:pos x="52" y="457"/>
                    </a:cxn>
                    <a:cxn ang="0">
                      <a:pos x="52" y="501"/>
                    </a:cxn>
                    <a:cxn ang="0">
                      <a:pos x="42" y="540"/>
                    </a:cxn>
                    <a:cxn ang="0">
                      <a:pos x="28" y="594"/>
                    </a:cxn>
                    <a:cxn ang="0">
                      <a:pos x="42" y="617"/>
                    </a:cxn>
                    <a:cxn ang="0">
                      <a:pos x="94" y="622"/>
                    </a:cxn>
                    <a:cxn ang="0">
                      <a:pos x="85" y="639"/>
                    </a:cxn>
                    <a:cxn ang="0">
                      <a:pos x="63" y="661"/>
                    </a:cxn>
                    <a:cxn ang="0">
                      <a:pos x="52" y="654"/>
                    </a:cxn>
                    <a:cxn ang="0">
                      <a:pos x="57" y="646"/>
                    </a:cxn>
                    <a:cxn ang="0">
                      <a:pos x="28" y="646"/>
                    </a:cxn>
                    <a:cxn ang="0">
                      <a:pos x="20" y="639"/>
                    </a:cxn>
                    <a:cxn ang="0">
                      <a:pos x="11" y="639"/>
                    </a:cxn>
                    <a:cxn ang="0">
                      <a:pos x="6" y="617"/>
                    </a:cxn>
                    <a:cxn ang="0">
                      <a:pos x="11" y="594"/>
                    </a:cxn>
                    <a:cxn ang="0">
                      <a:pos x="6" y="617"/>
                    </a:cxn>
                    <a:cxn ang="0">
                      <a:pos x="11" y="578"/>
                    </a:cxn>
                    <a:cxn ang="0">
                      <a:pos x="0" y="572"/>
                    </a:cxn>
                    <a:cxn ang="0">
                      <a:pos x="6" y="533"/>
                    </a:cxn>
                    <a:cxn ang="0">
                      <a:pos x="11" y="540"/>
                    </a:cxn>
                    <a:cxn ang="0">
                      <a:pos x="6" y="501"/>
                    </a:cxn>
                    <a:cxn ang="0">
                      <a:pos x="6" y="488"/>
                    </a:cxn>
                    <a:cxn ang="0">
                      <a:pos x="11" y="457"/>
                    </a:cxn>
                    <a:cxn ang="0">
                      <a:pos x="20" y="464"/>
                    </a:cxn>
                    <a:cxn ang="0">
                      <a:pos x="42" y="405"/>
                    </a:cxn>
                    <a:cxn ang="0">
                      <a:pos x="20" y="399"/>
                    </a:cxn>
                    <a:cxn ang="0">
                      <a:pos x="28" y="353"/>
                    </a:cxn>
                    <a:cxn ang="0">
                      <a:pos x="28" y="323"/>
                    </a:cxn>
                    <a:cxn ang="0">
                      <a:pos x="52" y="210"/>
                    </a:cxn>
                    <a:cxn ang="0">
                      <a:pos x="63" y="83"/>
                    </a:cxn>
                    <a:cxn ang="0">
                      <a:pos x="63" y="7"/>
                    </a:cxn>
                    <a:cxn ang="0">
                      <a:pos x="63" y="7"/>
                    </a:cxn>
                  </a:cxnLst>
                  <a:rect l="0" t="0" r="r" b="b"/>
                  <a:pathLst>
                    <a:path w="107" h="661">
                      <a:moveTo>
                        <a:pt x="63" y="7"/>
                      </a:moveTo>
                      <a:lnTo>
                        <a:pt x="85" y="0"/>
                      </a:lnTo>
                      <a:lnTo>
                        <a:pt x="94" y="22"/>
                      </a:lnTo>
                      <a:lnTo>
                        <a:pt x="99" y="83"/>
                      </a:lnTo>
                      <a:lnTo>
                        <a:pt x="107" y="83"/>
                      </a:lnTo>
                      <a:lnTo>
                        <a:pt x="107" y="98"/>
                      </a:lnTo>
                      <a:lnTo>
                        <a:pt x="94" y="103"/>
                      </a:lnTo>
                      <a:lnTo>
                        <a:pt x="99" y="135"/>
                      </a:lnTo>
                      <a:lnTo>
                        <a:pt x="63" y="217"/>
                      </a:lnTo>
                      <a:lnTo>
                        <a:pt x="72" y="256"/>
                      </a:lnTo>
                      <a:lnTo>
                        <a:pt x="63" y="286"/>
                      </a:lnTo>
                      <a:lnTo>
                        <a:pt x="63" y="299"/>
                      </a:lnTo>
                      <a:lnTo>
                        <a:pt x="57" y="308"/>
                      </a:lnTo>
                      <a:lnTo>
                        <a:pt x="57" y="343"/>
                      </a:lnTo>
                      <a:lnTo>
                        <a:pt x="52" y="368"/>
                      </a:lnTo>
                      <a:lnTo>
                        <a:pt x="52" y="457"/>
                      </a:lnTo>
                      <a:lnTo>
                        <a:pt x="57" y="457"/>
                      </a:lnTo>
                      <a:lnTo>
                        <a:pt x="52" y="501"/>
                      </a:lnTo>
                      <a:lnTo>
                        <a:pt x="42" y="526"/>
                      </a:lnTo>
                      <a:lnTo>
                        <a:pt x="42" y="540"/>
                      </a:lnTo>
                      <a:lnTo>
                        <a:pt x="28" y="572"/>
                      </a:lnTo>
                      <a:lnTo>
                        <a:pt x="28" y="594"/>
                      </a:lnTo>
                      <a:lnTo>
                        <a:pt x="42" y="585"/>
                      </a:lnTo>
                      <a:lnTo>
                        <a:pt x="42" y="617"/>
                      </a:lnTo>
                      <a:lnTo>
                        <a:pt x="52" y="622"/>
                      </a:lnTo>
                      <a:lnTo>
                        <a:pt x="94" y="622"/>
                      </a:lnTo>
                      <a:lnTo>
                        <a:pt x="94" y="639"/>
                      </a:lnTo>
                      <a:lnTo>
                        <a:pt x="85" y="639"/>
                      </a:lnTo>
                      <a:lnTo>
                        <a:pt x="63" y="646"/>
                      </a:lnTo>
                      <a:lnTo>
                        <a:pt x="63" y="661"/>
                      </a:lnTo>
                      <a:lnTo>
                        <a:pt x="57" y="661"/>
                      </a:lnTo>
                      <a:lnTo>
                        <a:pt x="52" y="654"/>
                      </a:lnTo>
                      <a:lnTo>
                        <a:pt x="57" y="654"/>
                      </a:lnTo>
                      <a:lnTo>
                        <a:pt x="57" y="646"/>
                      </a:lnTo>
                      <a:lnTo>
                        <a:pt x="42" y="654"/>
                      </a:lnTo>
                      <a:lnTo>
                        <a:pt x="28" y="646"/>
                      </a:lnTo>
                      <a:lnTo>
                        <a:pt x="28" y="639"/>
                      </a:lnTo>
                      <a:lnTo>
                        <a:pt x="20" y="639"/>
                      </a:lnTo>
                      <a:lnTo>
                        <a:pt x="11" y="622"/>
                      </a:lnTo>
                      <a:lnTo>
                        <a:pt x="11" y="639"/>
                      </a:lnTo>
                      <a:lnTo>
                        <a:pt x="6" y="622"/>
                      </a:lnTo>
                      <a:lnTo>
                        <a:pt x="6" y="617"/>
                      </a:lnTo>
                      <a:lnTo>
                        <a:pt x="11" y="610"/>
                      </a:lnTo>
                      <a:lnTo>
                        <a:pt x="11" y="594"/>
                      </a:lnTo>
                      <a:lnTo>
                        <a:pt x="11" y="610"/>
                      </a:lnTo>
                      <a:lnTo>
                        <a:pt x="6" y="617"/>
                      </a:lnTo>
                      <a:lnTo>
                        <a:pt x="11" y="610"/>
                      </a:lnTo>
                      <a:lnTo>
                        <a:pt x="11" y="578"/>
                      </a:lnTo>
                      <a:lnTo>
                        <a:pt x="6" y="578"/>
                      </a:lnTo>
                      <a:lnTo>
                        <a:pt x="0" y="572"/>
                      </a:lnTo>
                      <a:lnTo>
                        <a:pt x="0" y="563"/>
                      </a:lnTo>
                      <a:lnTo>
                        <a:pt x="6" y="533"/>
                      </a:lnTo>
                      <a:lnTo>
                        <a:pt x="6" y="526"/>
                      </a:lnTo>
                      <a:lnTo>
                        <a:pt x="11" y="540"/>
                      </a:lnTo>
                      <a:lnTo>
                        <a:pt x="20" y="518"/>
                      </a:lnTo>
                      <a:lnTo>
                        <a:pt x="6" y="501"/>
                      </a:lnTo>
                      <a:lnTo>
                        <a:pt x="0" y="501"/>
                      </a:lnTo>
                      <a:lnTo>
                        <a:pt x="6" y="488"/>
                      </a:lnTo>
                      <a:lnTo>
                        <a:pt x="11" y="488"/>
                      </a:lnTo>
                      <a:lnTo>
                        <a:pt x="11" y="457"/>
                      </a:lnTo>
                      <a:lnTo>
                        <a:pt x="20" y="451"/>
                      </a:lnTo>
                      <a:lnTo>
                        <a:pt x="20" y="464"/>
                      </a:lnTo>
                      <a:lnTo>
                        <a:pt x="42" y="412"/>
                      </a:lnTo>
                      <a:lnTo>
                        <a:pt x="42" y="405"/>
                      </a:lnTo>
                      <a:lnTo>
                        <a:pt x="28" y="405"/>
                      </a:lnTo>
                      <a:lnTo>
                        <a:pt x="20" y="399"/>
                      </a:lnTo>
                      <a:lnTo>
                        <a:pt x="20" y="368"/>
                      </a:lnTo>
                      <a:lnTo>
                        <a:pt x="28" y="353"/>
                      </a:lnTo>
                      <a:lnTo>
                        <a:pt x="20" y="331"/>
                      </a:lnTo>
                      <a:lnTo>
                        <a:pt x="28" y="323"/>
                      </a:lnTo>
                      <a:lnTo>
                        <a:pt x="57" y="232"/>
                      </a:lnTo>
                      <a:lnTo>
                        <a:pt x="52" y="210"/>
                      </a:lnTo>
                      <a:lnTo>
                        <a:pt x="57" y="195"/>
                      </a:lnTo>
                      <a:lnTo>
                        <a:pt x="63" y="83"/>
                      </a:lnTo>
                      <a:lnTo>
                        <a:pt x="72" y="52"/>
                      </a:lnTo>
                      <a:lnTo>
                        <a:pt x="63" y="7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10" name="Freeform 507"/>
                <p:cNvSpPr>
                  <a:spLocks/>
                </p:cNvSpPr>
                <p:nvPr/>
              </p:nvSpPr>
              <p:spPr bwMode="auto">
                <a:xfrm>
                  <a:off x="3025784" y="5663620"/>
                  <a:ext cx="90322" cy="87330"/>
                </a:xfrm>
                <a:custGeom>
                  <a:avLst/>
                  <a:gdLst/>
                  <a:ahLst/>
                  <a:cxnLst>
                    <a:cxn ang="0">
                      <a:pos x="70" y="52"/>
                    </a:cxn>
                    <a:cxn ang="0">
                      <a:pos x="70" y="0"/>
                    </a:cxn>
                    <a:cxn ang="0">
                      <a:pos x="50" y="8"/>
                    </a:cxn>
                    <a:cxn ang="0">
                      <a:pos x="50" y="22"/>
                    </a:cxn>
                    <a:cxn ang="0">
                      <a:pos x="42" y="30"/>
                    </a:cxn>
                    <a:cxn ang="0">
                      <a:pos x="35" y="30"/>
                    </a:cxn>
                    <a:cxn ang="0">
                      <a:pos x="7" y="15"/>
                    </a:cxn>
                    <a:cxn ang="0">
                      <a:pos x="0" y="22"/>
                    </a:cxn>
                    <a:cxn ang="0">
                      <a:pos x="7" y="30"/>
                    </a:cxn>
                    <a:cxn ang="0">
                      <a:pos x="20" y="30"/>
                    </a:cxn>
                    <a:cxn ang="0">
                      <a:pos x="20" y="45"/>
                    </a:cxn>
                    <a:cxn ang="0">
                      <a:pos x="30" y="45"/>
                    </a:cxn>
                    <a:cxn ang="0">
                      <a:pos x="30" y="52"/>
                    </a:cxn>
                    <a:cxn ang="0">
                      <a:pos x="42" y="60"/>
                    </a:cxn>
                    <a:cxn ang="0">
                      <a:pos x="50" y="60"/>
                    </a:cxn>
                    <a:cxn ang="0">
                      <a:pos x="62" y="67"/>
                    </a:cxn>
                    <a:cxn ang="0">
                      <a:pos x="70" y="52"/>
                    </a:cxn>
                    <a:cxn ang="0">
                      <a:pos x="70" y="52"/>
                    </a:cxn>
                    <a:cxn ang="0">
                      <a:pos x="70" y="52"/>
                    </a:cxn>
                  </a:cxnLst>
                  <a:rect l="0" t="0" r="r" b="b"/>
                  <a:pathLst>
                    <a:path w="70" h="67">
                      <a:moveTo>
                        <a:pt x="70" y="52"/>
                      </a:moveTo>
                      <a:lnTo>
                        <a:pt x="70" y="0"/>
                      </a:lnTo>
                      <a:lnTo>
                        <a:pt x="50" y="8"/>
                      </a:lnTo>
                      <a:lnTo>
                        <a:pt x="50" y="22"/>
                      </a:lnTo>
                      <a:lnTo>
                        <a:pt x="42" y="30"/>
                      </a:lnTo>
                      <a:lnTo>
                        <a:pt x="35" y="30"/>
                      </a:lnTo>
                      <a:lnTo>
                        <a:pt x="7" y="15"/>
                      </a:lnTo>
                      <a:lnTo>
                        <a:pt x="0" y="22"/>
                      </a:lnTo>
                      <a:lnTo>
                        <a:pt x="7" y="30"/>
                      </a:lnTo>
                      <a:lnTo>
                        <a:pt x="20" y="30"/>
                      </a:lnTo>
                      <a:lnTo>
                        <a:pt x="20" y="45"/>
                      </a:lnTo>
                      <a:lnTo>
                        <a:pt x="30" y="45"/>
                      </a:lnTo>
                      <a:lnTo>
                        <a:pt x="30" y="52"/>
                      </a:lnTo>
                      <a:lnTo>
                        <a:pt x="42" y="60"/>
                      </a:lnTo>
                      <a:lnTo>
                        <a:pt x="50" y="60"/>
                      </a:lnTo>
                      <a:lnTo>
                        <a:pt x="62" y="67"/>
                      </a:lnTo>
                      <a:lnTo>
                        <a:pt x="70" y="52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11" name="Freeform 508"/>
                <p:cNvSpPr>
                  <a:spLocks/>
                </p:cNvSpPr>
                <p:nvPr/>
              </p:nvSpPr>
              <p:spPr bwMode="auto">
                <a:xfrm>
                  <a:off x="3116106" y="5663620"/>
                  <a:ext cx="65806" cy="93847"/>
                </a:xfrm>
                <a:custGeom>
                  <a:avLst/>
                  <a:gdLst/>
                  <a:ahLst/>
                  <a:cxnLst>
                    <a:cxn ang="0">
                      <a:pos x="0" y="52"/>
                    </a:cxn>
                    <a:cxn ang="0">
                      <a:pos x="0" y="0"/>
                    </a:cxn>
                    <a:cxn ang="0">
                      <a:pos x="9" y="22"/>
                    </a:cxn>
                    <a:cxn ang="0">
                      <a:pos x="35" y="45"/>
                    </a:cxn>
                    <a:cxn ang="0">
                      <a:pos x="50" y="52"/>
                    </a:cxn>
                    <a:cxn ang="0">
                      <a:pos x="44" y="59"/>
                    </a:cxn>
                    <a:cxn ang="0">
                      <a:pos x="14" y="67"/>
                    </a:cxn>
                    <a:cxn ang="0">
                      <a:pos x="9" y="72"/>
                    </a:cxn>
                    <a:cxn ang="0">
                      <a:pos x="0" y="52"/>
                    </a:cxn>
                    <a:cxn ang="0">
                      <a:pos x="0" y="52"/>
                    </a:cxn>
                    <a:cxn ang="0">
                      <a:pos x="0" y="52"/>
                    </a:cxn>
                  </a:cxnLst>
                  <a:rect l="0" t="0" r="r" b="b"/>
                  <a:pathLst>
                    <a:path w="50" h="72">
                      <a:moveTo>
                        <a:pt x="0" y="52"/>
                      </a:moveTo>
                      <a:lnTo>
                        <a:pt x="0" y="0"/>
                      </a:lnTo>
                      <a:lnTo>
                        <a:pt x="9" y="22"/>
                      </a:lnTo>
                      <a:lnTo>
                        <a:pt x="35" y="45"/>
                      </a:lnTo>
                      <a:lnTo>
                        <a:pt x="50" y="52"/>
                      </a:lnTo>
                      <a:lnTo>
                        <a:pt x="44" y="59"/>
                      </a:lnTo>
                      <a:lnTo>
                        <a:pt x="14" y="67"/>
                      </a:lnTo>
                      <a:lnTo>
                        <a:pt x="9" y="72"/>
                      </a:lnTo>
                      <a:lnTo>
                        <a:pt x="0" y="52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12" name="Freeform 509"/>
                <p:cNvSpPr>
                  <a:spLocks/>
                </p:cNvSpPr>
                <p:nvPr/>
              </p:nvSpPr>
              <p:spPr bwMode="auto">
                <a:xfrm>
                  <a:off x="3038687" y="4902419"/>
                  <a:ext cx="348386" cy="739043"/>
                </a:xfrm>
                <a:custGeom>
                  <a:avLst/>
                  <a:gdLst/>
                  <a:ahLst/>
                  <a:cxnLst>
                    <a:cxn ang="0">
                      <a:pos x="211" y="143"/>
                    </a:cxn>
                    <a:cxn ang="0">
                      <a:pos x="268" y="81"/>
                    </a:cxn>
                    <a:cxn ang="0">
                      <a:pos x="246" y="61"/>
                    </a:cxn>
                    <a:cxn ang="0">
                      <a:pos x="233" y="81"/>
                    </a:cxn>
                    <a:cxn ang="0">
                      <a:pos x="196" y="81"/>
                    </a:cxn>
                    <a:cxn ang="0">
                      <a:pos x="204" y="61"/>
                    </a:cxn>
                    <a:cxn ang="0">
                      <a:pos x="161" y="39"/>
                    </a:cxn>
                    <a:cxn ang="0">
                      <a:pos x="126" y="0"/>
                    </a:cxn>
                    <a:cxn ang="0">
                      <a:pos x="99" y="0"/>
                    </a:cxn>
                    <a:cxn ang="0">
                      <a:pos x="77" y="39"/>
                    </a:cxn>
                    <a:cxn ang="0">
                      <a:pos x="70" y="74"/>
                    </a:cxn>
                    <a:cxn ang="0">
                      <a:pos x="43" y="197"/>
                    </a:cxn>
                    <a:cxn ang="0">
                      <a:pos x="33" y="241"/>
                    </a:cxn>
                    <a:cxn ang="0">
                      <a:pos x="22" y="400"/>
                    </a:cxn>
                    <a:cxn ang="0">
                      <a:pos x="22" y="444"/>
                    </a:cxn>
                    <a:cxn ang="0">
                      <a:pos x="12" y="484"/>
                    </a:cxn>
                    <a:cxn ang="0">
                      <a:pos x="0" y="537"/>
                    </a:cxn>
                    <a:cxn ang="0">
                      <a:pos x="12" y="560"/>
                    </a:cxn>
                    <a:cxn ang="0">
                      <a:pos x="62" y="565"/>
                    </a:cxn>
                    <a:cxn ang="0">
                      <a:pos x="70" y="521"/>
                    </a:cxn>
                    <a:cxn ang="0">
                      <a:pos x="105" y="476"/>
                    </a:cxn>
                    <a:cxn ang="0">
                      <a:pos x="99" y="463"/>
                    </a:cxn>
                    <a:cxn ang="0">
                      <a:pos x="77" y="431"/>
                    </a:cxn>
                    <a:cxn ang="0">
                      <a:pos x="105" y="407"/>
                    </a:cxn>
                    <a:cxn ang="0">
                      <a:pos x="114" y="400"/>
                    </a:cxn>
                    <a:cxn ang="0">
                      <a:pos x="121" y="370"/>
                    </a:cxn>
                    <a:cxn ang="0">
                      <a:pos x="126" y="362"/>
                    </a:cxn>
                    <a:cxn ang="0">
                      <a:pos x="114" y="355"/>
                    </a:cxn>
                    <a:cxn ang="0">
                      <a:pos x="126" y="340"/>
                    </a:cxn>
                    <a:cxn ang="0">
                      <a:pos x="156" y="295"/>
                    </a:cxn>
                    <a:cxn ang="0">
                      <a:pos x="211" y="281"/>
                    </a:cxn>
                    <a:cxn ang="0">
                      <a:pos x="224" y="241"/>
                    </a:cxn>
                    <a:cxn ang="0">
                      <a:pos x="211" y="227"/>
                    </a:cxn>
                    <a:cxn ang="0">
                      <a:pos x="196" y="204"/>
                    </a:cxn>
                    <a:cxn ang="0">
                      <a:pos x="196" y="204"/>
                    </a:cxn>
                  </a:cxnLst>
                  <a:rect l="0" t="0" r="r" b="b"/>
                  <a:pathLst>
                    <a:path w="268" h="565">
                      <a:moveTo>
                        <a:pt x="196" y="204"/>
                      </a:moveTo>
                      <a:lnTo>
                        <a:pt x="211" y="143"/>
                      </a:lnTo>
                      <a:lnTo>
                        <a:pt x="246" y="96"/>
                      </a:lnTo>
                      <a:lnTo>
                        <a:pt x="268" y="81"/>
                      </a:lnTo>
                      <a:lnTo>
                        <a:pt x="255" y="61"/>
                      </a:lnTo>
                      <a:lnTo>
                        <a:pt x="246" y="61"/>
                      </a:lnTo>
                      <a:lnTo>
                        <a:pt x="246" y="74"/>
                      </a:lnTo>
                      <a:lnTo>
                        <a:pt x="233" y="81"/>
                      </a:lnTo>
                      <a:lnTo>
                        <a:pt x="224" y="96"/>
                      </a:lnTo>
                      <a:lnTo>
                        <a:pt x="196" y="81"/>
                      </a:lnTo>
                      <a:lnTo>
                        <a:pt x="204" y="69"/>
                      </a:lnTo>
                      <a:lnTo>
                        <a:pt x="204" y="61"/>
                      </a:lnTo>
                      <a:lnTo>
                        <a:pt x="191" y="39"/>
                      </a:lnTo>
                      <a:lnTo>
                        <a:pt x="161" y="39"/>
                      </a:lnTo>
                      <a:lnTo>
                        <a:pt x="147" y="16"/>
                      </a:lnTo>
                      <a:lnTo>
                        <a:pt x="126" y="0"/>
                      </a:lnTo>
                      <a:lnTo>
                        <a:pt x="121" y="16"/>
                      </a:lnTo>
                      <a:lnTo>
                        <a:pt x="99" y="0"/>
                      </a:lnTo>
                      <a:lnTo>
                        <a:pt x="77" y="24"/>
                      </a:lnTo>
                      <a:lnTo>
                        <a:pt x="77" y="39"/>
                      </a:lnTo>
                      <a:lnTo>
                        <a:pt x="62" y="42"/>
                      </a:lnTo>
                      <a:lnTo>
                        <a:pt x="70" y="74"/>
                      </a:lnTo>
                      <a:lnTo>
                        <a:pt x="33" y="158"/>
                      </a:lnTo>
                      <a:lnTo>
                        <a:pt x="43" y="197"/>
                      </a:lnTo>
                      <a:lnTo>
                        <a:pt x="33" y="227"/>
                      </a:lnTo>
                      <a:lnTo>
                        <a:pt x="33" y="241"/>
                      </a:lnTo>
                      <a:lnTo>
                        <a:pt x="27" y="249"/>
                      </a:lnTo>
                      <a:lnTo>
                        <a:pt x="22" y="400"/>
                      </a:lnTo>
                      <a:lnTo>
                        <a:pt x="27" y="400"/>
                      </a:lnTo>
                      <a:lnTo>
                        <a:pt x="22" y="444"/>
                      </a:lnTo>
                      <a:lnTo>
                        <a:pt x="12" y="469"/>
                      </a:lnTo>
                      <a:lnTo>
                        <a:pt x="12" y="484"/>
                      </a:lnTo>
                      <a:lnTo>
                        <a:pt x="0" y="515"/>
                      </a:lnTo>
                      <a:lnTo>
                        <a:pt x="0" y="537"/>
                      </a:lnTo>
                      <a:lnTo>
                        <a:pt x="12" y="530"/>
                      </a:lnTo>
                      <a:lnTo>
                        <a:pt x="12" y="560"/>
                      </a:lnTo>
                      <a:lnTo>
                        <a:pt x="22" y="565"/>
                      </a:lnTo>
                      <a:lnTo>
                        <a:pt x="62" y="565"/>
                      </a:lnTo>
                      <a:lnTo>
                        <a:pt x="55" y="537"/>
                      </a:lnTo>
                      <a:lnTo>
                        <a:pt x="70" y="521"/>
                      </a:lnTo>
                      <a:lnTo>
                        <a:pt x="77" y="491"/>
                      </a:lnTo>
                      <a:lnTo>
                        <a:pt x="105" y="476"/>
                      </a:lnTo>
                      <a:lnTo>
                        <a:pt x="105" y="463"/>
                      </a:lnTo>
                      <a:lnTo>
                        <a:pt x="99" y="463"/>
                      </a:lnTo>
                      <a:lnTo>
                        <a:pt x="77" y="439"/>
                      </a:lnTo>
                      <a:lnTo>
                        <a:pt x="77" y="431"/>
                      </a:lnTo>
                      <a:lnTo>
                        <a:pt x="85" y="416"/>
                      </a:lnTo>
                      <a:lnTo>
                        <a:pt x="105" y="407"/>
                      </a:lnTo>
                      <a:lnTo>
                        <a:pt x="105" y="400"/>
                      </a:lnTo>
                      <a:lnTo>
                        <a:pt x="114" y="400"/>
                      </a:lnTo>
                      <a:lnTo>
                        <a:pt x="114" y="387"/>
                      </a:lnTo>
                      <a:lnTo>
                        <a:pt x="121" y="370"/>
                      </a:lnTo>
                      <a:lnTo>
                        <a:pt x="121" y="362"/>
                      </a:lnTo>
                      <a:lnTo>
                        <a:pt x="126" y="362"/>
                      </a:lnTo>
                      <a:lnTo>
                        <a:pt x="126" y="355"/>
                      </a:lnTo>
                      <a:lnTo>
                        <a:pt x="114" y="355"/>
                      </a:lnTo>
                      <a:lnTo>
                        <a:pt x="114" y="325"/>
                      </a:lnTo>
                      <a:lnTo>
                        <a:pt x="126" y="340"/>
                      </a:lnTo>
                      <a:lnTo>
                        <a:pt x="147" y="325"/>
                      </a:lnTo>
                      <a:lnTo>
                        <a:pt x="156" y="295"/>
                      </a:lnTo>
                      <a:lnTo>
                        <a:pt x="147" y="286"/>
                      </a:lnTo>
                      <a:lnTo>
                        <a:pt x="211" y="281"/>
                      </a:lnTo>
                      <a:lnTo>
                        <a:pt x="224" y="249"/>
                      </a:lnTo>
                      <a:lnTo>
                        <a:pt x="224" y="241"/>
                      </a:lnTo>
                      <a:lnTo>
                        <a:pt x="211" y="234"/>
                      </a:lnTo>
                      <a:lnTo>
                        <a:pt x="211" y="227"/>
                      </a:lnTo>
                      <a:lnTo>
                        <a:pt x="196" y="219"/>
                      </a:lnTo>
                      <a:lnTo>
                        <a:pt x="196" y="204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13" name="Freeform 510"/>
                <p:cNvSpPr>
                  <a:spLocks/>
                </p:cNvSpPr>
                <p:nvPr/>
              </p:nvSpPr>
              <p:spPr bwMode="auto">
                <a:xfrm>
                  <a:off x="2765140" y="4130791"/>
                  <a:ext cx="30968" cy="37799"/>
                </a:xfrm>
                <a:custGeom>
                  <a:avLst/>
                  <a:gdLst/>
                  <a:ahLst/>
                  <a:cxnLst>
                    <a:cxn ang="0">
                      <a:pos x="0" y="29"/>
                    </a:cxn>
                    <a:cxn ang="0">
                      <a:pos x="24" y="29"/>
                    </a:cxn>
                    <a:cxn ang="0">
                      <a:pos x="24" y="0"/>
                    </a:cxn>
                    <a:cxn ang="0">
                      <a:pos x="0" y="5"/>
                    </a:cxn>
                    <a:cxn ang="0">
                      <a:pos x="0" y="29"/>
                    </a:cxn>
                    <a:cxn ang="0">
                      <a:pos x="0" y="29"/>
                    </a:cxn>
                    <a:cxn ang="0">
                      <a:pos x="0" y="29"/>
                    </a:cxn>
                  </a:cxnLst>
                  <a:rect l="0" t="0" r="r" b="b"/>
                  <a:pathLst>
                    <a:path w="24" h="29">
                      <a:moveTo>
                        <a:pt x="0" y="29"/>
                      </a:moveTo>
                      <a:lnTo>
                        <a:pt x="24" y="29"/>
                      </a:lnTo>
                      <a:lnTo>
                        <a:pt x="24" y="0"/>
                      </a:lnTo>
                      <a:lnTo>
                        <a:pt x="0" y="5"/>
                      </a:lnTo>
                      <a:lnTo>
                        <a:pt x="0" y="29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14" name="Freeform 511"/>
                <p:cNvSpPr>
                  <a:spLocks/>
                </p:cNvSpPr>
                <p:nvPr/>
              </p:nvSpPr>
              <p:spPr bwMode="auto">
                <a:xfrm>
                  <a:off x="2709656" y="4133397"/>
                  <a:ext cx="67097" cy="86026"/>
                </a:xfrm>
                <a:custGeom>
                  <a:avLst/>
                  <a:gdLst/>
                  <a:ahLst/>
                  <a:cxnLst>
                    <a:cxn ang="0">
                      <a:pos x="43" y="25"/>
                    </a:cxn>
                    <a:cxn ang="0">
                      <a:pos x="52" y="39"/>
                    </a:cxn>
                    <a:cxn ang="0">
                      <a:pos x="27" y="56"/>
                    </a:cxn>
                    <a:cxn ang="0">
                      <a:pos x="22" y="66"/>
                    </a:cxn>
                    <a:cxn ang="0">
                      <a:pos x="0" y="56"/>
                    </a:cxn>
                    <a:cxn ang="0">
                      <a:pos x="7" y="25"/>
                    </a:cxn>
                    <a:cxn ang="0">
                      <a:pos x="22" y="25"/>
                    </a:cxn>
                    <a:cxn ang="0">
                      <a:pos x="7" y="10"/>
                    </a:cxn>
                    <a:cxn ang="0">
                      <a:pos x="13" y="0"/>
                    </a:cxn>
                    <a:cxn ang="0">
                      <a:pos x="43" y="0"/>
                    </a:cxn>
                    <a:cxn ang="0">
                      <a:pos x="43" y="25"/>
                    </a:cxn>
                    <a:cxn ang="0">
                      <a:pos x="43" y="25"/>
                    </a:cxn>
                    <a:cxn ang="0">
                      <a:pos x="43" y="25"/>
                    </a:cxn>
                  </a:cxnLst>
                  <a:rect l="0" t="0" r="r" b="b"/>
                  <a:pathLst>
                    <a:path w="52" h="66">
                      <a:moveTo>
                        <a:pt x="43" y="25"/>
                      </a:moveTo>
                      <a:lnTo>
                        <a:pt x="52" y="39"/>
                      </a:lnTo>
                      <a:lnTo>
                        <a:pt x="27" y="56"/>
                      </a:lnTo>
                      <a:lnTo>
                        <a:pt x="22" y="66"/>
                      </a:lnTo>
                      <a:lnTo>
                        <a:pt x="0" y="56"/>
                      </a:lnTo>
                      <a:lnTo>
                        <a:pt x="7" y="25"/>
                      </a:lnTo>
                      <a:lnTo>
                        <a:pt x="22" y="25"/>
                      </a:lnTo>
                      <a:lnTo>
                        <a:pt x="7" y="10"/>
                      </a:lnTo>
                      <a:lnTo>
                        <a:pt x="13" y="0"/>
                      </a:lnTo>
                      <a:lnTo>
                        <a:pt x="43" y="0"/>
                      </a:lnTo>
                      <a:lnTo>
                        <a:pt x="43" y="25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15" name="Freeform 512"/>
                <p:cNvSpPr>
                  <a:spLocks/>
                </p:cNvSpPr>
                <p:nvPr/>
              </p:nvSpPr>
              <p:spPr bwMode="auto">
                <a:xfrm>
                  <a:off x="2745785" y="4181624"/>
                  <a:ext cx="109677" cy="44317"/>
                </a:xfrm>
                <a:custGeom>
                  <a:avLst/>
                  <a:gdLst/>
                  <a:ahLst/>
                  <a:cxnLst>
                    <a:cxn ang="0">
                      <a:pos x="22" y="0"/>
                    </a:cxn>
                    <a:cxn ang="0">
                      <a:pos x="64" y="0"/>
                    </a:cxn>
                    <a:cxn ang="0">
                      <a:pos x="84" y="8"/>
                    </a:cxn>
                    <a:cxn ang="0">
                      <a:pos x="39" y="34"/>
                    </a:cxn>
                    <a:cxn ang="0">
                      <a:pos x="31" y="34"/>
                    </a:cxn>
                    <a:cxn ang="0">
                      <a:pos x="31" y="29"/>
                    </a:cxn>
                    <a:cxn ang="0">
                      <a:pos x="0" y="17"/>
                    </a:cxn>
                    <a:cxn ang="0">
                      <a:pos x="22" y="0"/>
                    </a:cxn>
                    <a:cxn ang="0">
                      <a:pos x="22" y="0"/>
                    </a:cxn>
                    <a:cxn ang="0">
                      <a:pos x="22" y="0"/>
                    </a:cxn>
                  </a:cxnLst>
                  <a:rect l="0" t="0" r="r" b="b"/>
                  <a:pathLst>
                    <a:path w="84" h="34">
                      <a:moveTo>
                        <a:pt x="22" y="0"/>
                      </a:moveTo>
                      <a:lnTo>
                        <a:pt x="64" y="0"/>
                      </a:lnTo>
                      <a:lnTo>
                        <a:pt x="84" y="8"/>
                      </a:lnTo>
                      <a:lnTo>
                        <a:pt x="39" y="34"/>
                      </a:lnTo>
                      <a:lnTo>
                        <a:pt x="31" y="34"/>
                      </a:lnTo>
                      <a:lnTo>
                        <a:pt x="31" y="29"/>
                      </a:lnTo>
                      <a:lnTo>
                        <a:pt x="0" y="17"/>
                      </a:lnTo>
                      <a:lnTo>
                        <a:pt x="22" y="0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16" name="Freeform 513"/>
                <p:cNvSpPr>
                  <a:spLocks/>
                </p:cNvSpPr>
                <p:nvPr/>
              </p:nvSpPr>
              <p:spPr bwMode="auto">
                <a:xfrm>
                  <a:off x="2738043" y="4203782"/>
                  <a:ext cx="47742" cy="35193"/>
                </a:xfrm>
                <a:custGeom>
                  <a:avLst/>
                  <a:gdLst/>
                  <a:ahLst/>
                  <a:cxnLst>
                    <a:cxn ang="0">
                      <a:pos x="8" y="0"/>
                    </a:cxn>
                    <a:cxn ang="0">
                      <a:pos x="0" y="15"/>
                    </a:cxn>
                    <a:cxn ang="0">
                      <a:pos x="8" y="27"/>
                    </a:cxn>
                    <a:cxn ang="0">
                      <a:pos x="37" y="27"/>
                    </a:cxn>
                    <a:cxn ang="0">
                      <a:pos x="37" y="15"/>
                    </a:cxn>
                    <a:cxn ang="0">
                      <a:pos x="8" y="0"/>
                    </a:cxn>
                    <a:cxn ang="0">
                      <a:pos x="8" y="0"/>
                    </a:cxn>
                    <a:cxn ang="0">
                      <a:pos x="8" y="0"/>
                    </a:cxn>
                  </a:cxnLst>
                  <a:rect l="0" t="0" r="r" b="b"/>
                  <a:pathLst>
                    <a:path w="37" h="27">
                      <a:moveTo>
                        <a:pt x="8" y="0"/>
                      </a:moveTo>
                      <a:lnTo>
                        <a:pt x="0" y="15"/>
                      </a:lnTo>
                      <a:lnTo>
                        <a:pt x="8" y="27"/>
                      </a:lnTo>
                      <a:lnTo>
                        <a:pt x="37" y="27"/>
                      </a:lnTo>
                      <a:lnTo>
                        <a:pt x="37" y="15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17" name="Freeform 514"/>
                <p:cNvSpPr>
                  <a:spLocks/>
                </p:cNvSpPr>
                <p:nvPr/>
              </p:nvSpPr>
              <p:spPr bwMode="auto">
                <a:xfrm>
                  <a:off x="2796107" y="4197265"/>
                  <a:ext cx="59355" cy="87330"/>
                </a:xfrm>
                <a:custGeom>
                  <a:avLst/>
                  <a:gdLst/>
                  <a:ahLst/>
                  <a:cxnLst>
                    <a:cxn ang="0">
                      <a:pos x="45" y="0"/>
                    </a:cxn>
                    <a:cxn ang="0">
                      <a:pos x="38" y="54"/>
                    </a:cxn>
                    <a:cxn ang="0">
                      <a:pos x="45" y="67"/>
                    </a:cxn>
                    <a:cxn ang="0">
                      <a:pos x="38" y="67"/>
                    </a:cxn>
                    <a:cxn ang="0">
                      <a:pos x="0" y="40"/>
                    </a:cxn>
                    <a:cxn ang="0">
                      <a:pos x="0" y="23"/>
                    </a:cxn>
                    <a:cxn ang="0">
                      <a:pos x="45" y="0"/>
                    </a:cxn>
                    <a:cxn ang="0">
                      <a:pos x="45" y="0"/>
                    </a:cxn>
                    <a:cxn ang="0">
                      <a:pos x="45" y="0"/>
                    </a:cxn>
                  </a:cxnLst>
                  <a:rect l="0" t="0" r="r" b="b"/>
                  <a:pathLst>
                    <a:path w="45" h="67">
                      <a:moveTo>
                        <a:pt x="45" y="0"/>
                      </a:moveTo>
                      <a:lnTo>
                        <a:pt x="38" y="54"/>
                      </a:lnTo>
                      <a:lnTo>
                        <a:pt x="45" y="67"/>
                      </a:lnTo>
                      <a:lnTo>
                        <a:pt x="38" y="67"/>
                      </a:lnTo>
                      <a:lnTo>
                        <a:pt x="0" y="40"/>
                      </a:lnTo>
                      <a:lnTo>
                        <a:pt x="0" y="23"/>
                      </a:lnTo>
                      <a:lnTo>
                        <a:pt x="45" y="0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18" name="Freeform 515"/>
                <p:cNvSpPr>
                  <a:spLocks/>
                </p:cNvSpPr>
                <p:nvPr/>
              </p:nvSpPr>
              <p:spPr bwMode="auto">
                <a:xfrm>
                  <a:off x="2819333" y="4267650"/>
                  <a:ext cx="51613" cy="56047"/>
                </a:xfrm>
                <a:custGeom>
                  <a:avLst/>
                  <a:gdLst/>
                  <a:ahLst/>
                  <a:cxnLst>
                    <a:cxn ang="0">
                      <a:pos x="39" y="43"/>
                    </a:cxn>
                    <a:cxn ang="0">
                      <a:pos x="39" y="28"/>
                    </a:cxn>
                    <a:cxn ang="0">
                      <a:pos x="29" y="20"/>
                    </a:cxn>
                    <a:cxn ang="0">
                      <a:pos x="29" y="13"/>
                    </a:cxn>
                    <a:cxn ang="0">
                      <a:pos x="24" y="13"/>
                    </a:cxn>
                    <a:cxn ang="0">
                      <a:pos x="0" y="0"/>
                    </a:cxn>
                    <a:cxn ang="0">
                      <a:pos x="0" y="20"/>
                    </a:cxn>
                    <a:cxn ang="0">
                      <a:pos x="7" y="28"/>
                    </a:cxn>
                    <a:cxn ang="0">
                      <a:pos x="17" y="20"/>
                    </a:cxn>
                    <a:cxn ang="0">
                      <a:pos x="24" y="35"/>
                    </a:cxn>
                    <a:cxn ang="0">
                      <a:pos x="39" y="43"/>
                    </a:cxn>
                    <a:cxn ang="0">
                      <a:pos x="39" y="43"/>
                    </a:cxn>
                    <a:cxn ang="0">
                      <a:pos x="39" y="43"/>
                    </a:cxn>
                  </a:cxnLst>
                  <a:rect l="0" t="0" r="r" b="b"/>
                  <a:pathLst>
                    <a:path w="39" h="43">
                      <a:moveTo>
                        <a:pt x="39" y="43"/>
                      </a:moveTo>
                      <a:lnTo>
                        <a:pt x="39" y="28"/>
                      </a:lnTo>
                      <a:lnTo>
                        <a:pt x="29" y="20"/>
                      </a:lnTo>
                      <a:lnTo>
                        <a:pt x="29" y="13"/>
                      </a:lnTo>
                      <a:lnTo>
                        <a:pt x="24" y="13"/>
                      </a:lnTo>
                      <a:lnTo>
                        <a:pt x="0" y="0"/>
                      </a:lnTo>
                      <a:lnTo>
                        <a:pt x="0" y="20"/>
                      </a:lnTo>
                      <a:lnTo>
                        <a:pt x="7" y="28"/>
                      </a:lnTo>
                      <a:lnTo>
                        <a:pt x="17" y="20"/>
                      </a:lnTo>
                      <a:lnTo>
                        <a:pt x="24" y="35"/>
                      </a:lnTo>
                      <a:lnTo>
                        <a:pt x="39" y="43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19" name="Freeform 516"/>
                <p:cNvSpPr>
                  <a:spLocks/>
                </p:cNvSpPr>
                <p:nvPr/>
              </p:nvSpPr>
              <p:spPr bwMode="auto">
                <a:xfrm>
                  <a:off x="2870946" y="4304146"/>
                  <a:ext cx="99355" cy="45620"/>
                </a:xfrm>
                <a:custGeom>
                  <a:avLst/>
                  <a:gdLst/>
                  <a:ahLst/>
                  <a:cxnLst>
                    <a:cxn ang="0">
                      <a:pos x="0" y="15"/>
                    </a:cxn>
                    <a:cxn ang="0">
                      <a:pos x="32" y="27"/>
                    </a:cxn>
                    <a:cxn ang="0">
                      <a:pos x="32" y="35"/>
                    </a:cxn>
                    <a:cxn ang="0">
                      <a:pos x="38" y="27"/>
                    </a:cxn>
                    <a:cxn ang="0">
                      <a:pos x="70" y="35"/>
                    </a:cxn>
                    <a:cxn ang="0">
                      <a:pos x="77" y="22"/>
                    </a:cxn>
                    <a:cxn ang="0">
                      <a:pos x="48" y="0"/>
                    </a:cxn>
                    <a:cxn ang="0">
                      <a:pos x="25" y="5"/>
                    </a:cxn>
                    <a:cxn ang="0">
                      <a:pos x="17" y="5"/>
                    </a:cxn>
                    <a:cxn ang="0">
                      <a:pos x="0" y="0"/>
                    </a:cxn>
                    <a:cxn ang="0">
                      <a:pos x="0" y="15"/>
                    </a:cxn>
                    <a:cxn ang="0">
                      <a:pos x="0" y="15"/>
                    </a:cxn>
                  </a:cxnLst>
                  <a:rect l="0" t="0" r="r" b="b"/>
                  <a:pathLst>
                    <a:path w="77" h="35">
                      <a:moveTo>
                        <a:pt x="0" y="15"/>
                      </a:moveTo>
                      <a:lnTo>
                        <a:pt x="32" y="27"/>
                      </a:lnTo>
                      <a:lnTo>
                        <a:pt x="32" y="35"/>
                      </a:lnTo>
                      <a:lnTo>
                        <a:pt x="38" y="27"/>
                      </a:lnTo>
                      <a:lnTo>
                        <a:pt x="70" y="35"/>
                      </a:lnTo>
                      <a:lnTo>
                        <a:pt x="77" y="22"/>
                      </a:lnTo>
                      <a:lnTo>
                        <a:pt x="48" y="0"/>
                      </a:lnTo>
                      <a:lnTo>
                        <a:pt x="25" y="5"/>
                      </a:lnTo>
                      <a:lnTo>
                        <a:pt x="17" y="5"/>
                      </a:lnTo>
                      <a:lnTo>
                        <a:pt x="0" y="0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20" name="Freeform 517"/>
                <p:cNvSpPr>
                  <a:spLocks/>
                </p:cNvSpPr>
                <p:nvPr/>
              </p:nvSpPr>
              <p:spPr bwMode="auto">
                <a:xfrm>
                  <a:off x="2944494" y="4245492"/>
                  <a:ext cx="193548" cy="316733"/>
                </a:xfrm>
                <a:custGeom>
                  <a:avLst/>
                  <a:gdLst/>
                  <a:ahLst/>
                  <a:cxnLst>
                    <a:cxn ang="0">
                      <a:pos x="115" y="242"/>
                    </a:cxn>
                    <a:cxn ang="0">
                      <a:pos x="129" y="207"/>
                    </a:cxn>
                    <a:cxn ang="0">
                      <a:pos x="115" y="176"/>
                    </a:cxn>
                    <a:cxn ang="0">
                      <a:pos x="129" y="176"/>
                    </a:cxn>
                    <a:cxn ang="0">
                      <a:pos x="115" y="168"/>
                    </a:cxn>
                    <a:cxn ang="0">
                      <a:pos x="115" y="159"/>
                    </a:cxn>
                    <a:cxn ang="0">
                      <a:pos x="149" y="159"/>
                    </a:cxn>
                    <a:cxn ang="0">
                      <a:pos x="149" y="138"/>
                    </a:cxn>
                    <a:cxn ang="0">
                      <a:pos x="142" y="122"/>
                    </a:cxn>
                    <a:cxn ang="0">
                      <a:pos x="149" y="92"/>
                    </a:cxn>
                    <a:cxn ang="0">
                      <a:pos x="129" y="92"/>
                    </a:cxn>
                    <a:cxn ang="0">
                      <a:pos x="115" y="84"/>
                    </a:cxn>
                    <a:cxn ang="0">
                      <a:pos x="95" y="84"/>
                    </a:cxn>
                    <a:cxn ang="0">
                      <a:pos x="85" y="77"/>
                    </a:cxn>
                    <a:cxn ang="0">
                      <a:pos x="85" y="62"/>
                    </a:cxn>
                    <a:cxn ang="0">
                      <a:pos x="74" y="47"/>
                    </a:cxn>
                    <a:cxn ang="0">
                      <a:pos x="100" y="10"/>
                    </a:cxn>
                    <a:cxn ang="0">
                      <a:pos x="95" y="0"/>
                    </a:cxn>
                    <a:cxn ang="0">
                      <a:pos x="50" y="30"/>
                    </a:cxn>
                    <a:cxn ang="0">
                      <a:pos x="43" y="47"/>
                    </a:cxn>
                    <a:cxn ang="0">
                      <a:pos x="22" y="54"/>
                    </a:cxn>
                    <a:cxn ang="0">
                      <a:pos x="23" y="60"/>
                    </a:cxn>
                    <a:cxn ang="0">
                      <a:pos x="22" y="64"/>
                    </a:cxn>
                    <a:cxn ang="0">
                      <a:pos x="22" y="62"/>
                    </a:cxn>
                    <a:cxn ang="0">
                      <a:pos x="15" y="77"/>
                    </a:cxn>
                    <a:cxn ang="0">
                      <a:pos x="15" y="129"/>
                    </a:cxn>
                    <a:cxn ang="0">
                      <a:pos x="22" y="129"/>
                    </a:cxn>
                    <a:cxn ang="0">
                      <a:pos x="15" y="153"/>
                    </a:cxn>
                    <a:cxn ang="0">
                      <a:pos x="10" y="153"/>
                    </a:cxn>
                    <a:cxn ang="0">
                      <a:pos x="10" y="159"/>
                    </a:cxn>
                    <a:cxn ang="0">
                      <a:pos x="0" y="159"/>
                    </a:cxn>
                    <a:cxn ang="0">
                      <a:pos x="0" y="168"/>
                    </a:cxn>
                    <a:cxn ang="0">
                      <a:pos x="22" y="185"/>
                    </a:cxn>
                    <a:cxn ang="0">
                      <a:pos x="43" y="176"/>
                    </a:cxn>
                    <a:cxn ang="0">
                      <a:pos x="74" y="222"/>
                    </a:cxn>
                    <a:cxn ang="0">
                      <a:pos x="107" y="215"/>
                    </a:cxn>
                    <a:cxn ang="0">
                      <a:pos x="115" y="222"/>
                    </a:cxn>
                    <a:cxn ang="0">
                      <a:pos x="115" y="227"/>
                    </a:cxn>
                    <a:cxn ang="0">
                      <a:pos x="107" y="227"/>
                    </a:cxn>
                    <a:cxn ang="0">
                      <a:pos x="115" y="242"/>
                    </a:cxn>
                    <a:cxn ang="0">
                      <a:pos x="115" y="242"/>
                    </a:cxn>
                    <a:cxn ang="0">
                      <a:pos x="115" y="242"/>
                    </a:cxn>
                  </a:cxnLst>
                  <a:rect l="0" t="0" r="r" b="b"/>
                  <a:pathLst>
                    <a:path w="149" h="242">
                      <a:moveTo>
                        <a:pt x="115" y="242"/>
                      </a:moveTo>
                      <a:lnTo>
                        <a:pt x="129" y="207"/>
                      </a:lnTo>
                      <a:lnTo>
                        <a:pt x="115" y="176"/>
                      </a:lnTo>
                      <a:lnTo>
                        <a:pt x="129" y="176"/>
                      </a:lnTo>
                      <a:lnTo>
                        <a:pt x="115" y="168"/>
                      </a:lnTo>
                      <a:lnTo>
                        <a:pt x="115" y="159"/>
                      </a:lnTo>
                      <a:lnTo>
                        <a:pt x="149" y="159"/>
                      </a:lnTo>
                      <a:lnTo>
                        <a:pt x="149" y="138"/>
                      </a:lnTo>
                      <a:lnTo>
                        <a:pt x="142" y="122"/>
                      </a:lnTo>
                      <a:lnTo>
                        <a:pt x="149" y="92"/>
                      </a:lnTo>
                      <a:lnTo>
                        <a:pt x="129" y="92"/>
                      </a:lnTo>
                      <a:lnTo>
                        <a:pt x="115" y="84"/>
                      </a:lnTo>
                      <a:lnTo>
                        <a:pt x="95" y="84"/>
                      </a:lnTo>
                      <a:lnTo>
                        <a:pt x="85" y="77"/>
                      </a:lnTo>
                      <a:lnTo>
                        <a:pt x="85" y="62"/>
                      </a:lnTo>
                      <a:lnTo>
                        <a:pt x="74" y="47"/>
                      </a:lnTo>
                      <a:lnTo>
                        <a:pt x="100" y="10"/>
                      </a:lnTo>
                      <a:lnTo>
                        <a:pt x="95" y="0"/>
                      </a:lnTo>
                      <a:lnTo>
                        <a:pt x="50" y="30"/>
                      </a:lnTo>
                      <a:lnTo>
                        <a:pt x="43" y="47"/>
                      </a:lnTo>
                      <a:lnTo>
                        <a:pt x="22" y="54"/>
                      </a:lnTo>
                      <a:lnTo>
                        <a:pt x="23" y="60"/>
                      </a:lnTo>
                      <a:lnTo>
                        <a:pt x="22" y="64"/>
                      </a:lnTo>
                      <a:lnTo>
                        <a:pt x="22" y="62"/>
                      </a:lnTo>
                      <a:lnTo>
                        <a:pt x="15" y="77"/>
                      </a:lnTo>
                      <a:lnTo>
                        <a:pt x="15" y="129"/>
                      </a:lnTo>
                      <a:lnTo>
                        <a:pt x="22" y="129"/>
                      </a:lnTo>
                      <a:lnTo>
                        <a:pt x="15" y="153"/>
                      </a:lnTo>
                      <a:lnTo>
                        <a:pt x="10" y="153"/>
                      </a:lnTo>
                      <a:lnTo>
                        <a:pt x="10" y="159"/>
                      </a:lnTo>
                      <a:lnTo>
                        <a:pt x="0" y="159"/>
                      </a:lnTo>
                      <a:lnTo>
                        <a:pt x="0" y="168"/>
                      </a:lnTo>
                      <a:lnTo>
                        <a:pt x="22" y="185"/>
                      </a:lnTo>
                      <a:lnTo>
                        <a:pt x="43" y="176"/>
                      </a:lnTo>
                      <a:lnTo>
                        <a:pt x="74" y="222"/>
                      </a:lnTo>
                      <a:lnTo>
                        <a:pt x="107" y="215"/>
                      </a:lnTo>
                      <a:lnTo>
                        <a:pt x="115" y="222"/>
                      </a:lnTo>
                      <a:lnTo>
                        <a:pt x="115" y="227"/>
                      </a:lnTo>
                      <a:lnTo>
                        <a:pt x="107" y="227"/>
                      </a:lnTo>
                      <a:lnTo>
                        <a:pt x="115" y="242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21" name="Freeform 518"/>
                <p:cNvSpPr>
                  <a:spLocks/>
                </p:cNvSpPr>
                <p:nvPr/>
              </p:nvSpPr>
              <p:spPr bwMode="auto">
                <a:xfrm>
                  <a:off x="2907075" y="4463164"/>
                  <a:ext cx="100645" cy="118612"/>
                </a:xfrm>
                <a:custGeom>
                  <a:avLst/>
                  <a:gdLst/>
                  <a:ahLst/>
                  <a:cxnLst>
                    <a:cxn ang="0">
                      <a:pos x="77" y="15"/>
                    </a:cxn>
                    <a:cxn ang="0">
                      <a:pos x="71" y="9"/>
                    </a:cxn>
                    <a:cxn ang="0">
                      <a:pos x="49" y="15"/>
                    </a:cxn>
                    <a:cxn ang="0">
                      <a:pos x="27" y="0"/>
                    </a:cxn>
                    <a:cxn ang="0">
                      <a:pos x="5" y="9"/>
                    </a:cxn>
                    <a:cxn ang="0">
                      <a:pos x="5" y="15"/>
                    </a:cxn>
                    <a:cxn ang="0">
                      <a:pos x="0" y="30"/>
                    </a:cxn>
                    <a:cxn ang="0">
                      <a:pos x="0" y="46"/>
                    </a:cxn>
                    <a:cxn ang="0">
                      <a:pos x="5" y="59"/>
                    </a:cxn>
                    <a:cxn ang="0">
                      <a:pos x="5" y="54"/>
                    </a:cxn>
                    <a:cxn ang="0">
                      <a:pos x="14" y="54"/>
                    </a:cxn>
                    <a:cxn ang="0">
                      <a:pos x="5" y="59"/>
                    </a:cxn>
                    <a:cxn ang="0">
                      <a:pos x="0" y="83"/>
                    </a:cxn>
                    <a:cxn ang="0">
                      <a:pos x="14" y="91"/>
                    </a:cxn>
                    <a:cxn ang="0">
                      <a:pos x="42" y="59"/>
                    </a:cxn>
                    <a:cxn ang="0">
                      <a:pos x="71" y="46"/>
                    </a:cxn>
                    <a:cxn ang="0">
                      <a:pos x="77" y="30"/>
                    </a:cxn>
                    <a:cxn ang="0">
                      <a:pos x="71" y="15"/>
                    </a:cxn>
                    <a:cxn ang="0">
                      <a:pos x="77" y="15"/>
                    </a:cxn>
                    <a:cxn ang="0">
                      <a:pos x="77" y="15"/>
                    </a:cxn>
                  </a:cxnLst>
                  <a:rect l="0" t="0" r="r" b="b"/>
                  <a:pathLst>
                    <a:path w="77" h="91">
                      <a:moveTo>
                        <a:pt x="77" y="15"/>
                      </a:moveTo>
                      <a:lnTo>
                        <a:pt x="71" y="9"/>
                      </a:lnTo>
                      <a:lnTo>
                        <a:pt x="49" y="15"/>
                      </a:lnTo>
                      <a:lnTo>
                        <a:pt x="27" y="0"/>
                      </a:lnTo>
                      <a:lnTo>
                        <a:pt x="5" y="9"/>
                      </a:lnTo>
                      <a:lnTo>
                        <a:pt x="5" y="15"/>
                      </a:lnTo>
                      <a:lnTo>
                        <a:pt x="0" y="30"/>
                      </a:lnTo>
                      <a:lnTo>
                        <a:pt x="0" y="46"/>
                      </a:lnTo>
                      <a:lnTo>
                        <a:pt x="5" y="59"/>
                      </a:lnTo>
                      <a:lnTo>
                        <a:pt x="5" y="54"/>
                      </a:lnTo>
                      <a:lnTo>
                        <a:pt x="14" y="54"/>
                      </a:lnTo>
                      <a:lnTo>
                        <a:pt x="5" y="59"/>
                      </a:lnTo>
                      <a:lnTo>
                        <a:pt x="0" y="83"/>
                      </a:lnTo>
                      <a:lnTo>
                        <a:pt x="14" y="91"/>
                      </a:lnTo>
                      <a:lnTo>
                        <a:pt x="42" y="59"/>
                      </a:lnTo>
                      <a:lnTo>
                        <a:pt x="71" y="46"/>
                      </a:lnTo>
                      <a:lnTo>
                        <a:pt x="77" y="30"/>
                      </a:lnTo>
                      <a:lnTo>
                        <a:pt x="71" y="15"/>
                      </a:lnTo>
                      <a:lnTo>
                        <a:pt x="77" y="15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22" name="Freeform 519"/>
                <p:cNvSpPr>
                  <a:spLocks/>
                </p:cNvSpPr>
                <p:nvPr/>
              </p:nvSpPr>
              <p:spPr bwMode="auto">
                <a:xfrm>
                  <a:off x="2896752" y="4481412"/>
                  <a:ext cx="221935" cy="355835"/>
                </a:xfrm>
                <a:custGeom>
                  <a:avLst/>
                  <a:gdLst/>
                  <a:ahLst/>
                  <a:cxnLst>
                    <a:cxn ang="0">
                      <a:pos x="164" y="158"/>
                    </a:cxn>
                    <a:cxn ang="0">
                      <a:pos x="142" y="158"/>
                    </a:cxn>
                    <a:cxn ang="0">
                      <a:pos x="142" y="143"/>
                    </a:cxn>
                    <a:cxn ang="0">
                      <a:pos x="129" y="151"/>
                    </a:cxn>
                    <a:cxn ang="0">
                      <a:pos x="107" y="143"/>
                    </a:cxn>
                    <a:cxn ang="0">
                      <a:pos x="99" y="112"/>
                    </a:cxn>
                    <a:cxn ang="0">
                      <a:pos x="121" y="75"/>
                    </a:cxn>
                    <a:cxn ang="0">
                      <a:pos x="151" y="60"/>
                    </a:cxn>
                    <a:cxn ang="0">
                      <a:pos x="142" y="45"/>
                    </a:cxn>
                    <a:cxn ang="0">
                      <a:pos x="151" y="45"/>
                    </a:cxn>
                    <a:cxn ang="0">
                      <a:pos x="151" y="38"/>
                    </a:cxn>
                    <a:cxn ang="0">
                      <a:pos x="142" y="30"/>
                    </a:cxn>
                    <a:cxn ang="0">
                      <a:pos x="107" y="38"/>
                    </a:cxn>
                    <a:cxn ang="0">
                      <a:pos x="84" y="0"/>
                    </a:cxn>
                    <a:cxn ang="0">
                      <a:pos x="79" y="0"/>
                    </a:cxn>
                    <a:cxn ang="0">
                      <a:pos x="84" y="15"/>
                    </a:cxn>
                    <a:cxn ang="0">
                      <a:pos x="79" y="30"/>
                    </a:cxn>
                    <a:cxn ang="0">
                      <a:pos x="50" y="45"/>
                    </a:cxn>
                    <a:cxn ang="0">
                      <a:pos x="22" y="75"/>
                    </a:cxn>
                    <a:cxn ang="0">
                      <a:pos x="8" y="67"/>
                    </a:cxn>
                    <a:cxn ang="0">
                      <a:pos x="13" y="45"/>
                    </a:cxn>
                    <a:cxn ang="0">
                      <a:pos x="0" y="67"/>
                    </a:cxn>
                    <a:cxn ang="0">
                      <a:pos x="8" y="82"/>
                    </a:cxn>
                    <a:cxn ang="0">
                      <a:pos x="0" y="82"/>
                    </a:cxn>
                    <a:cxn ang="0">
                      <a:pos x="13" y="106"/>
                    </a:cxn>
                    <a:cxn ang="0">
                      <a:pos x="35" y="121"/>
                    </a:cxn>
                    <a:cxn ang="0">
                      <a:pos x="79" y="220"/>
                    </a:cxn>
                    <a:cxn ang="0">
                      <a:pos x="142" y="272"/>
                    </a:cxn>
                    <a:cxn ang="0">
                      <a:pos x="164" y="265"/>
                    </a:cxn>
                    <a:cxn ang="0">
                      <a:pos x="171" y="242"/>
                    </a:cxn>
                    <a:cxn ang="0">
                      <a:pos x="164" y="233"/>
                    </a:cxn>
                    <a:cxn ang="0">
                      <a:pos x="171" y="179"/>
                    </a:cxn>
                    <a:cxn ang="0">
                      <a:pos x="164" y="158"/>
                    </a:cxn>
                    <a:cxn ang="0">
                      <a:pos x="164" y="158"/>
                    </a:cxn>
                    <a:cxn ang="0">
                      <a:pos x="164" y="158"/>
                    </a:cxn>
                  </a:cxnLst>
                  <a:rect l="0" t="0" r="r" b="b"/>
                  <a:pathLst>
                    <a:path w="171" h="272">
                      <a:moveTo>
                        <a:pt x="164" y="158"/>
                      </a:moveTo>
                      <a:lnTo>
                        <a:pt x="142" y="158"/>
                      </a:lnTo>
                      <a:lnTo>
                        <a:pt x="142" y="143"/>
                      </a:lnTo>
                      <a:lnTo>
                        <a:pt x="129" y="151"/>
                      </a:lnTo>
                      <a:lnTo>
                        <a:pt x="107" y="143"/>
                      </a:lnTo>
                      <a:lnTo>
                        <a:pt x="99" y="112"/>
                      </a:lnTo>
                      <a:lnTo>
                        <a:pt x="121" y="75"/>
                      </a:lnTo>
                      <a:lnTo>
                        <a:pt x="151" y="60"/>
                      </a:lnTo>
                      <a:lnTo>
                        <a:pt x="142" y="45"/>
                      </a:lnTo>
                      <a:lnTo>
                        <a:pt x="151" y="45"/>
                      </a:lnTo>
                      <a:lnTo>
                        <a:pt x="151" y="38"/>
                      </a:lnTo>
                      <a:lnTo>
                        <a:pt x="142" y="30"/>
                      </a:lnTo>
                      <a:lnTo>
                        <a:pt x="107" y="38"/>
                      </a:lnTo>
                      <a:lnTo>
                        <a:pt x="84" y="0"/>
                      </a:lnTo>
                      <a:lnTo>
                        <a:pt x="79" y="0"/>
                      </a:lnTo>
                      <a:lnTo>
                        <a:pt x="84" y="15"/>
                      </a:lnTo>
                      <a:lnTo>
                        <a:pt x="79" y="30"/>
                      </a:lnTo>
                      <a:lnTo>
                        <a:pt x="50" y="45"/>
                      </a:lnTo>
                      <a:lnTo>
                        <a:pt x="22" y="75"/>
                      </a:lnTo>
                      <a:lnTo>
                        <a:pt x="8" y="67"/>
                      </a:lnTo>
                      <a:lnTo>
                        <a:pt x="13" y="45"/>
                      </a:lnTo>
                      <a:lnTo>
                        <a:pt x="0" y="67"/>
                      </a:lnTo>
                      <a:lnTo>
                        <a:pt x="8" y="82"/>
                      </a:lnTo>
                      <a:lnTo>
                        <a:pt x="0" y="82"/>
                      </a:lnTo>
                      <a:lnTo>
                        <a:pt x="13" y="106"/>
                      </a:lnTo>
                      <a:lnTo>
                        <a:pt x="35" y="121"/>
                      </a:lnTo>
                      <a:lnTo>
                        <a:pt x="79" y="220"/>
                      </a:lnTo>
                      <a:lnTo>
                        <a:pt x="142" y="272"/>
                      </a:lnTo>
                      <a:lnTo>
                        <a:pt x="164" y="265"/>
                      </a:lnTo>
                      <a:lnTo>
                        <a:pt x="171" y="242"/>
                      </a:lnTo>
                      <a:lnTo>
                        <a:pt x="164" y="233"/>
                      </a:lnTo>
                      <a:lnTo>
                        <a:pt x="171" y="179"/>
                      </a:lnTo>
                      <a:lnTo>
                        <a:pt x="164" y="158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23" name="Freeform 520"/>
                <p:cNvSpPr>
                  <a:spLocks/>
                </p:cNvSpPr>
                <p:nvPr/>
              </p:nvSpPr>
              <p:spPr bwMode="auto">
                <a:xfrm>
                  <a:off x="3108364" y="4667802"/>
                  <a:ext cx="197419" cy="265899"/>
                </a:xfrm>
                <a:custGeom>
                  <a:avLst/>
                  <a:gdLst/>
                  <a:ahLst/>
                  <a:cxnLst>
                    <a:cxn ang="0">
                      <a:pos x="152" y="159"/>
                    </a:cxn>
                    <a:cxn ang="0">
                      <a:pos x="152" y="129"/>
                    </a:cxn>
                    <a:cxn ang="0">
                      <a:pos x="145" y="105"/>
                    </a:cxn>
                    <a:cxn ang="0">
                      <a:pos x="145" y="100"/>
                    </a:cxn>
                    <a:cxn ang="0">
                      <a:pos x="130" y="100"/>
                    </a:cxn>
                    <a:cxn ang="0">
                      <a:pos x="115" y="84"/>
                    </a:cxn>
                    <a:cxn ang="0">
                      <a:pos x="115" y="77"/>
                    </a:cxn>
                    <a:cxn ang="0">
                      <a:pos x="108" y="55"/>
                    </a:cxn>
                    <a:cxn ang="0">
                      <a:pos x="58" y="38"/>
                    </a:cxn>
                    <a:cxn ang="0">
                      <a:pos x="50" y="23"/>
                    </a:cxn>
                    <a:cxn ang="0">
                      <a:pos x="50" y="0"/>
                    </a:cxn>
                    <a:cxn ang="0">
                      <a:pos x="31" y="0"/>
                    </a:cxn>
                    <a:cxn ang="0">
                      <a:pos x="15" y="18"/>
                    </a:cxn>
                    <a:cxn ang="0">
                      <a:pos x="0" y="18"/>
                    </a:cxn>
                    <a:cxn ang="0">
                      <a:pos x="8" y="38"/>
                    </a:cxn>
                    <a:cxn ang="0">
                      <a:pos x="0" y="92"/>
                    </a:cxn>
                    <a:cxn ang="0">
                      <a:pos x="8" y="100"/>
                    </a:cxn>
                    <a:cxn ang="0">
                      <a:pos x="0" y="122"/>
                    </a:cxn>
                    <a:cxn ang="0">
                      <a:pos x="8" y="144"/>
                    </a:cxn>
                    <a:cxn ang="0">
                      <a:pos x="15" y="203"/>
                    </a:cxn>
                    <a:cxn ang="0">
                      <a:pos x="21" y="203"/>
                    </a:cxn>
                    <a:cxn ang="0">
                      <a:pos x="43" y="181"/>
                    </a:cxn>
                    <a:cxn ang="0">
                      <a:pos x="65" y="198"/>
                    </a:cxn>
                    <a:cxn ang="0">
                      <a:pos x="73" y="181"/>
                    </a:cxn>
                    <a:cxn ang="0">
                      <a:pos x="95" y="198"/>
                    </a:cxn>
                    <a:cxn ang="0">
                      <a:pos x="102" y="144"/>
                    </a:cxn>
                    <a:cxn ang="0">
                      <a:pos x="139" y="144"/>
                    </a:cxn>
                    <a:cxn ang="0">
                      <a:pos x="152" y="159"/>
                    </a:cxn>
                    <a:cxn ang="0">
                      <a:pos x="152" y="159"/>
                    </a:cxn>
                    <a:cxn ang="0">
                      <a:pos x="152" y="159"/>
                    </a:cxn>
                  </a:cxnLst>
                  <a:rect l="0" t="0" r="r" b="b"/>
                  <a:pathLst>
                    <a:path w="152" h="203">
                      <a:moveTo>
                        <a:pt x="152" y="159"/>
                      </a:moveTo>
                      <a:lnTo>
                        <a:pt x="152" y="129"/>
                      </a:lnTo>
                      <a:lnTo>
                        <a:pt x="145" y="105"/>
                      </a:lnTo>
                      <a:lnTo>
                        <a:pt x="145" y="100"/>
                      </a:lnTo>
                      <a:lnTo>
                        <a:pt x="130" y="100"/>
                      </a:lnTo>
                      <a:lnTo>
                        <a:pt x="115" y="84"/>
                      </a:lnTo>
                      <a:lnTo>
                        <a:pt x="115" y="77"/>
                      </a:lnTo>
                      <a:lnTo>
                        <a:pt x="108" y="55"/>
                      </a:lnTo>
                      <a:lnTo>
                        <a:pt x="58" y="38"/>
                      </a:lnTo>
                      <a:lnTo>
                        <a:pt x="50" y="23"/>
                      </a:lnTo>
                      <a:lnTo>
                        <a:pt x="50" y="0"/>
                      </a:lnTo>
                      <a:lnTo>
                        <a:pt x="31" y="0"/>
                      </a:lnTo>
                      <a:lnTo>
                        <a:pt x="15" y="18"/>
                      </a:lnTo>
                      <a:lnTo>
                        <a:pt x="0" y="18"/>
                      </a:lnTo>
                      <a:lnTo>
                        <a:pt x="8" y="38"/>
                      </a:lnTo>
                      <a:lnTo>
                        <a:pt x="0" y="92"/>
                      </a:lnTo>
                      <a:lnTo>
                        <a:pt x="8" y="100"/>
                      </a:lnTo>
                      <a:lnTo>
                        <a:pt x="0" y="122"/>
                      </a:lnTo>
                      <a:lnTo>
                        <a:pt x="8" y="144"/>
                      </a:lnTo>
                      <a:lnTo>
                        <a:pt x="15" y="203"/>
                      </a:lnTo>
                      <a:lnTo>
                        <a:pt x="21" y="203"/>
                      </a:lnTo>
                      <a:lnTo>
                        <a:pt x="43" y="181"/>
                      </a:lnTo>
                      <a:lnTo>
                        <a:pt x="65" y="198"/>
                      </a:lnTo>
                      <a:lnTo>
                        <a:pt x="73" y="181"/>
                      </a:lnTo>
                      <a:lnTo>
                        <a:pt x="95" y="198"/>
                      </a:lnTo>
                      <a:lnTo>
                        <a:pt x="102" y="144"/>
                      </a:lnTo>
                      <a:lnTo>
                        <a:pt x="139" y="144"/>
                      </a:lnTo>
                      <a:lnTo>
                        <a:pt x="152" y="159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24" name="Freeform 521"/>
                <p:cNvSpPr>
                  <a:spLocks/>
                </p:cNvSpPr>
                <p:nvPr/>
              </p:nvSpPr>
              <p:spPr bwMode="auto">
                <a:xfrm>
                  <a:off x="3229654" y="4854192"/>
                  <a:ext cx="138064" cy="175963"/>
                </a:xfrm>
                <a:custGeom>
                  <a:avLst/>
                  <a:gdLst/>
                  <a:ahLst/>
                  <a:cxnLst>
                    <a:cxn ang="0">
                      <a:pos x="99" y="100"/>
                    </a:cxn>
                    <a:cxn ang="0">
                      <a:pos x="106" y="78"/>
                    </a:cxn>
                    <a:cxn ang="0">
                      <a:pos x="92" y="69"/>
                    </a:cxn>
                    <a:cxn ang="0">
                      <a:pos x="92" y="56"/>
                    </a:cxn>
                    <a:cxn ang="0">
                      <a:pos x="87" y="56"/>
                    </a:cxn>
                    <a:cxn ang="0">
                      <a:pos x="57" y="37"/>
                    </a:cxn>
                    <a:cxn ang="0">
                      <a:pos x="57" y="16"/>
                    </a:cxn>
                    <a:cxn ang="0">
                      <a:pos x="44" y="0"/>
                    </a:cxn>
                    <a:cxn ang="0">
                      <a:pos x="9" y="0"/>
                    </a:cxn>
                    <a:cxn ang="0">
                      <a:pos x="0" y="56"/>
                    </a:cxn>
                    <a:cxn ang="0">
                      <a:pos x="14" y="78"/>
                    </a:cxn>
                    <a:cxn ang="0">
                      <a:pos x="44" y="78"/>
                    </a:cxn>
                    <a:cxn ang="0">
                      <a:pos x="57" y="100"/>
                    </a:cxn>
                    <a:cxn ang="0">
                      <a:pos x="57" y="106"/>
                    </a:cxn>
                    <a:cxn ang="0">
                      <a:pos x="51" y="121"/>
                    </a:cxn>
                    <a:cxn ang="0">
                      <a:pos x="76" y="135"/>
                    </a:cxn>
                    <a:cxn ang="0">
                      <a:pos x="87" y="121"/>
                    </a:cxn>
                    <a:cxn ang="0">
                      <a:pos x="99" y="115"/>
                    </a:cxn>
                    <a:cxn ang="0">
                      <a:pos x="99" y="100"/>
                    </a:cxn>
                    <a:cxn ang="0">
                      <a:pos x="99" y="100"/>
                    </a:cxn>
                    <a:cxn ang="0">
                      <a:pos x="99" y="100"/>
                    </a:cxn>
                  </a:cxnLst>
                  <a:rect l="0" t="0" r="r" b="b"/>
                  <a:pathLst>
                    <a:path w="106" h="135">
                      <a:moveTo>
                        <a:pt x="99" y="100"/>
                      </a:moveTo>
                      <a:lnTo>
                        <a:pt x="106" y="78"/>
                      </a:lnTo>
                      <a:lnTo>
                        <a:pt x="92" y="69"/>
                      </a:lnTo>
                      <a:lnTo>
                        <a:pt x="92" y="56"/>
                      </a:lnTo>
                      <a:lnTo>
                        <a:pt x="87" y="56"/>
                      </a:lnTo>
                      <a:lnTo>
                        <a:pt x="57" y="37"/>
                      </a:lnTo>
                      <a:lnTo>
                        <a:pt x="57" y="16"/>
                      </a:lnTo>
                      <a:lnTo>
                        <a:pt x="44" y="0"/>
                      </a:lnTo>
                      <a:lnTo>
                        <a:pt x="9" y="0"/>
                      </a:lnTo>
                      <a:lnTo>
                        <a:pt x="0" y="56"/>
                      </a:lnTo>
                      <a:lnTo>
                        <a:pt x="14" y="78"/>
                      </a:lnTo>
                      <a:lnTo>
                        <a:pt x="44" y="78"/>
                      </a:lnTo>
                      <a:lnTo>
                        <a:pt x="57" y="100"/>
                      </a:lnTo>
                      <a:lnTo>
                        <a:pt x="57" y="106"/>
                      </a:lnTo>
                      <a:lnTo>
                        <a:pt x="51" y="121"/>
                      </a:lnTo>
                      <a:lnTo>
                        <a:pt x="76" y="135"/>
                      </a:lnTo>
                      <a:lnTo>
                        <a:pt x="87" y="121"/>
                      </a:lnTo>
                      <a:lnTo>
                        <a:pt x="99" y="115"/>
                      </a:lnTo>
                      <a:lnTo>
                        <a:pt x="99" y="100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25" name="Freeform 522"/>
                <p:cNvSpPr>
                  <a:spLocks/>
                </p:cNvSpPr>
                <p:nvPr/>
              </p:nvSpPr>
              <p:spPr bwMode="auto">
                <a:xfrm>
                  <a:off x="3023203" y="4382352"/>
                  <a:ext cx="689030" cy="782056"/>
                </a:xfrm>
                <a:custGeom>
                  <a:avLst/>
                  <a:gdLst/>
                  <a:ahLst/>
                  <a:cxnLst>
                    <a:cxn ang="0">
                      <a:pos x="297" y="25"/>
                    </a:cxn>
                    <a:cxn ang="0">
                      <a:pos x="277" y="55"/>
                    </a:cxn>
                    <a:cxn ang="0">
                      <a:pos x="250" y="47"/>
                    </a:cxn>
                    <a:cxn ang="0">
                      <a:pos x="235" y="55"/>
                    </a:cxn>
                    <a:cxn ang="0">
                      <a:pos x="200" y="64"/>
                    </a:cxn>
                    <a:cxn ang="0">
                      <a:pos x="193" y="0"/>
                    </a:cxn>
                    <a:cxn ang="0">
                      <a:pos x="171" y="17"/>
                    </a:cxn>
                    <a:cxn ang="0">
                      <a:pos x="122" y="17"/>
                    </a:cxn>
                    <a:cxn ang="0">
                      <a:pos x="131" y="47"/>
                    </a:cxn>
                    <a:cxn ang="0">
                      <a:pos x="116" y="71"/>
                    </a:cxn>
                    <a:cxn ang="0">
                      <a:pos x="96" y="64"/>
                    </a:cxn>
                    <a:cxn ang="0">
                      <a:pos x="52" y="55"/>
                    </a:cxn>
                    <a:cxn ang="0">
                      <a:pos x="66" y="71"/>
                    </a:cxn>
                    <a:cxn ang="0">
                      <a:pos x="66" y="99"/>
                    </a:cxn>
                    <a:cxn ang="0">
                      <a:pos x="24" y="155"/>
                    </a:cxn>
                    <a:cxn ang="0">
                      <a:pos x="10" y="220"/>
                    </a:cxn>
                    <a:cxn ang="0">
                      <a:pos x="45" y="220"/>
                    </a:cxn>
                    <a:cxn ang="0">
                      <a:pos x="81" y="235"/>
                    </a:cxn>
                    <a:cxn ang="0">
                      <a:pos x="116" y="220"/>
                    </a:cxn>
                    <a:cxn ang="0">
                      <a:pos x="122" y="257"/>
                    </a:cxn>
                    <a:cxn ang="0">
                      <a:pos x="178" y="298"/>
                    </a:cxn>
                    <a:cxn ang="0">
                      <a:pos x="193" y="319"/>
                    </a:cxn>
                    <a:cxn ang="0">
                      <a:pos x="208" y="326"/>
                    </a:cxn>
                    <a:cxn ang="0">
                      <a:pos x="215" y="402"/>
                    </a:cxn>
                    <a:cxn ang="0">
                      <a:pos x="250" y="419"/>
                    </a:cxn>
                    <a:cxn ang="0">
                      <a:pos x="263" y="439"/>
                    </a:cxn>
                    <a:cxn ang="0">
                      <a:pos x="263" y="462"/>
                    </a:cxn>
                    <a:cxn ang="0">
                      <a:pos x="256" y="498"/>
                    </a:cxn>
                    <a:cxn ang="0">
                      <a:pos x="235" y="545"/>
                    </a:cxn>
                    <a:cxn ang="0">
                      <a:pos x="250" y="551"/>
                    </a:cxn>
                    <a:cxn ang="0">
                      <a:pos x="285" y="575"/>
                    </a:cxn>
                    <a:cxn ang="0">
                      <a:pos x="329" y="519"/>
                    </a:cxn>
                    <a:cxn ang="0">
                      <a:pos x="342" y="469"/>
                    </a:cxn>
                    <a:cxn ang="0">
                      <a:pos x="369" y="439"/>
                    </a:cxn>
                    <a:cxn ang="0">
                      <a:pos x="427" y="424"/>
                    </a:cxn>
                    <a:cxn ang="0">
                      <a:pos x="446" y="402"/>
                    </a:cxn>
                    <a:cxn ang="0">
                      <a:pos x="461" y="365"/>
                    </a:cxn>
                    <a:cxn ang="0">
                      <a:pos x="468" y="343"/>
                    </a:cxn>
                    <a:cxn ang="0">
                      <a:pos x="530" y="190"/>
                    </a:cxn>
                    <a:cxn ang="0">
                      <a:pos x="496" y="155"/>
                    </a:cxn>
                    <a:cxn ang="0">
                      <a:pos x="439" y="121"/>
                    </a:cxn>
                    <a:cxn ang="0">
                      <a:pos x="399" y="116"/>
                    </a:cxn>
                    <a:cxn ang="0">
                      <a:pos x="347" y="92"/>
                    </a:cxn>
                    <a:cxn ang="0">
                      <a:pos x="342" y="77"/>
                    </a:cxn>
                    <a:cxn ang="0">
                      <a:pos x="320" y="99"/>
                    </a:cxn>
                    <a:cxn ang="0">
                      <a:pos x="297" y="99"/>
                    </a:cxn>
                    <a:cxn ang="0">
                      <a:pos x="329" y="64"/>
                    </a:cxn>
                    <a:cxn ang="0">
                      <a:pos x="320" y="55"/>
                    </a:cxn>
                    <a:cxn ang="0">
                      <a:pos x="307" y="25"/>
                    </a:cxn>
                  </a:cxnLst>
                  <a:rect l="0" t="0" r="r" b="b"/>
                  <a:pathLst>
                    <a:path w="530" h="598">
                      <a:moveTo>
                        <a:pt x="307" y="25"/>
                      </a:moveTo>
                      <a:lnTo>
                        <a:pt x="297" y="25"/>
                      </a:lnTo>
                      <a:lnTo>
                        <a:pt x="285" y="47"/>
                      </a:lnTo>
                      <a:lnTo>
                        <a:pt x="277" y="55"/>
                      </a:lnTo>
                      <a:lnTo>
                        <a:pt x="263" y="47"/>
                      </a:lnTo>
                      <a:lnTo>
                        <a:pt x="250" y="47"/>
                      </a:lnTo>
                      <a:lnTo>
                        <a:pt x="245" y="55"/>
                      </a:lnTo>
                      <a:lnTo>
                        <a:pt x="235" y="55"/>
                      </a:lnTo>
                      <a:lnTo>
                        <a:pt x="208" y="64"/>
                      </a:lnTo>
                      <a:lnTo>
                        <a:pt x="200" y="64"/>
                      </a:lnTo>
                      <a:lnTo>
                        <a:pt x="193" y="47"/>
                      </a:lnTo>
                      <a:lnTo>
                        <a:pt x="193" y="0"/>
                      </a:lnTo>
                      <a:lnTo>
                        <a:pt x="178" y="0"/>
                      </a:lnTo>
                      <a:lnTo>
                        <a:pt x="171" y="17"/>
                      </a:lnTo>
                      <a:lnTo>
                        <a:pt x="149" y="25"/>
                      </a:lnTo>
                      <a:lnTo>
                        <a:pt x="122" y="17"/>
                      </a:lnTo>
                      <a:lnTo>
                        <a:pt x="131" y="25"/>
                      </a:lnTo>
                      <a:lnTo>
                        <a:pt x="131" y="47"/>
                      </a:lnTo>
                      <a:lnTo>
                        <a:pt x="136" y="55"/>
                      </a:lnTo>
                      <a:lnTo>
                        <a:pt x="116" y="71"/>
                      </a:lnTo>
                      <a:lnTo>
                        <a:pt x="109" y="71"/>
                      </a:lnTo>
                      <a:lnTo>
                        <a:pt x="96" y="64"/>
                      </a:lnTo>
                      <a:lnTo>
                        <a:pt x="87" y="55"/>
                      </a:lnTo>
                      <a:lnTo>
                        <a:pt x="52" y="55"/>
                      </a:lnTo>
                      <a:lnTo>
                        <a:pt x="52" y="64"/>
                      </a:lnTo>
                      <a:lnTo>
                        <a:pt x="66" y="71"/>
                      </a:lnTo>
                      <a:lnTo>
                        <a:pt x="52" y="71"/>
                      </a:lnTo>
                      <a:lnTo>
                        <a:pt x="66" y="99"/>
                      </a:lnTo>
                      <a:lnTo>
                        <a:pt x="52" y="138"/>
                      </a:lnTo>
                      <a:lnTo>
                        <a:pt x="24" y="155"/>
                      </a:lnTo>
                      <a:lnTo>
                        <a:pt x="0" y="190"/>
                      </a:lnTo>
                      <a:lnTo>
                        <a:pt x="10" y="220"/>
                      </a:lnTo>
                      <a:lnTo>
                        <a:pt x="32" y="229"/>
                      </a:lnTo>
                      <a:lnTo>
                        <a:pt x="45" y="220"/>
                      </a:lnTo>
                      <a:lnTo>
                        <a:pt x="45" y="235"/>
                      </a:lnTo>
                      <a:lnTo>
                        <a:pt x="81" y="235"/>
                      </a:lnTo>
                      <a:lnTo>
                        <a:pt x="96" y="220"/>
                      </a:lnTo>
                      <a:lnTo>
                        <a:pt x="116" y="220"/>
                      </a:lnTo>
                      <a:lnTo>
                        <a:pt x="116" y="242"/>
                      </a:lnTo>
                      <a:lnTo>
                        <a:pt x="122" y="257"/>
                      </a:lnTo>
                      <a:lnTo>
                        <a:pt x="171" y="274"/>
                      </a:lnTo>
                      <a:lnTo>
                        <a:pt x="178" y="298"/>
                      </a:lnTo>
                      <a:lnTo>
                        <a:pt x="178" y="304"/>
                      </a:lnTo>
                      <a:lnTo>
                        <a:pt x="193" y="319"/>
                      </a:lnTo>
                      <a:lnTo>
                        <a:pt x="208" y="319"/>
                      </a:lnTo>
                      <a:lnTo>
                        <a:pt x="208" y="326"/>
                      </a:lnTo>
                      <a:lnTo>
                        <a:pt x="215" y="350"/>
                      </a:lnTo>
                      <a:lnTo>
                        <a:pt x="215" y="402"/>
                      </a:lnTo>
                      <a:lnTo>
                        <a:pt x="245" y="419"/>
                      </a:lnTo>
                      <a:lnTo>
                        <a:pt x="250" y="419"/>
                      </a:lnTo>
                      <a:lnTo>
                        <a:pt x="250" y="432"/>
                      </a:lnTo>
                      <a:lnTo>
                        <a:pt x="263" y="439"/>
                      </a:lnTo>
                      <a:lnTo>
                        <a:pt x="256" y="462"/>
                      </a:lnTo>
                      <a:lnTo>
                        <a:pt x="263" y="462"/>
                      </a:lnTo>
                      <a:lnTo>
                        <a:pt x="277" y="484"/>
                      </a:lnTo>
                      <a:lnTo>
                        <a:pt x="256" y="498"/>
                      </a:lnTo>
                      <a:lnTo>
                        <a:pt x="221" y="545"/>
                      </a:lnTo>
                      <a:lnTo>
                        <a:pt x="235" y="545"/>
                      </a:lnTo>
                      <a:lnTo>
                        <a:pt x="245" y="551"/>
                      </a:lnTo>
                      <a:lnTo>
                        <a:pt x="250" y="551"/>
                      </a:lnTo>
                      <a:lnTo>
                        <a:pt x="277" y="566"/>
                      </a:lnTo>
                      <a:lnTo>
                        <a:pt x="285" y="575"/>
                      </a:lnTo>
                      <a:lnTo>
                        <a:pt x="277" y="598"/>
                      </a:lnTo>
                      <a:lnTo>
                        <a:pt x="329" y="519"/>
                      </a:lnTo>
                      <a:lnTo>
                        <a:pt x="342" y="508"/>
                      </a:lnTo>
                      <a:lnTo>
                        <a:pt x="342" y="469"/>
                      </a:lnTo>
                      <a:lnTo>
                        <a:pt x="347" y="445"/>
                      </a:lnTo>
                      <a:lnTo>
                        <a:pt x="369" y="439"/>
                      </a:lnTo>
                      <a:lnTo>
                        <a:pt x="399" y="424"/>
                      </a:lnTo>
                      <a:lnTo>
                        <a:pt x="427" y="424"/>
                      </a:lnTo>
                      <a:lnTo>
                        <a:pt x="427" y="419"/>
                      </a:lnTo>
                      <a:lnTo>
                        <a:pt x="446" y="402"/>
                      </a:lnTo>
                      <a:lnTo>
                        <a:pt x="446" y="395"/>
                      </a:lnTo>
                      <a:lnTo>
                        <a:pt x="461" y="365"/>
                      </a:lnTo>
                      <a:lnTo>
                        <a:pt x="461" y="350"/>
                      </a:lnTo>
                      <a:lnTo>
                        <a:pt x="468" y="343"/>
                      </a:lnTo>
                      <a:lnTo>
                        <a:pt x="468" y="274"/>
                      </a:lnTo>
                      <a:lnTo>
                        <a:pt x="530" y="190"/>
                      </a:lnTo>
                      <a:lnTo>
                        <a:pt x="525" y="155"/>
                      </a:lnTo>
                      <a:lnTo>
                        <a:pt x="496" y="155"/>
                      </a:lnTo>
                      <a:lnTo>
                        <a:pt x="454" y="116"/>
                      </a:lnTo>
                      <a:lnTo>
                        <a:pt x="439" y="121"/>
                      </a:lnTo>
                      <a:lnTo>
                        <a:pt x="412" y="116"/>
                      </a:lnTo>
                      <a:lnTo>
                        <a:pt x="399" y="116"/>
                      </a:lnTo>
                      <a:lnTo>
                        <a:pt x="399" y="99"/>
                      </a:lnTo>
                      <a:lnTo>
                        <a:pt x="347" y="92"/>
                      </a:lnTo>
                      <a:lnTo>
                        <a:pt x="342" y="99"/>
                      </a:lnTo>
                      <a:lnTo>
                        <a:pt x="342" y="77"/>
                      </a:lnTo>
                      <a:lnTo>
                        <a:pt x="320" y="77"/>
                      </a:lnTo>
                      <a:lnTo>
                        <a:pt x="320" y="99"/>
                      </a:lnTo>
                      <a:lnTo>
                        <a:pt x="307" y="92"/>
                      </a:lnTo>
                      <a:lnTo>
                        <a:pt x="297" y="99"/>
                      </a:lnTo>
                      <a:lnTo>
                        <a:pt x="307" y="77"/>
                      </a:lnTo>
                      <a:lnTo>
                        <a:pt x="329" y="64"/>
                      </a:lnTo>
                      <a:lnTo>
                        <a:pt x="329" y="55"/>
                      </a:lnTo>
                      <a:lnTo>
                        <a:pt x="320" y="55"/>
                      </a:lnTo>
                      <a:lnTo>
                        <a:pt x="307" y="25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26" name="Freeform 523"/>
                <p:cNvSpPr>
                  <a:spLocks/>
                </p:cNvSpPr>
                <p:nvPr/>
              </p:nvSpPr>
              <p:spPr bwMode="auto">
                <a:xfrm>
                  <a:off x="3367718" y="4378442"/>
                  <a:ext cx="42581" cy="74295"/>
                </a:xfrm>
                <a:custGeom>
                  <a:avLst/>
                  <a:gdLst/>
                  <a:ahLst/>
                  <a:cxnLst>
                    <a:cxn ang="0">
                      <a:pos x="0" y="50"/>
                    </a:cxn>
                    <a:cxn ang="0">
                      <a:pos x="13" y="57"/>
                    </a:cxn>
                    <a:cxn ang="0">
                      <a:pos x="22" y="50"/>
                    </a:cxn>
                    <a:cxn ang="0">
                      <a:pos x="33" y="28"/>
                    </a:cxn>
                    <a:cxn ang="0">
                      <a:pos x="0" y="0"/>
                    </a:cxn>
                    <a:cxn ang="0">
                      <a:pos x="0" y="50"/>
                    </a:cxn>
                    <a:cxn ang="0">
                      <a:pos x="0" y="50"/>
                    </a:cxn>
                    <a:cxn ang="0">
                      <a:pos x="0" y="50"/>
                    </a:cxn>
                  </a:cxnLst>
                  <a:rect l="0" t="0" r="r" b="b"/>
                  <a:pathLst>
                    <a:path w="33" h="57">
                      <a:moveTo>
                        <a:pt x="0" y="50"/>
                      </a:moveTo>
                      <a:lnTo>
                        <a:pt x="13" y="57"/>
                      </a:lnTo>
                      <a:lnTo>
                        <a:pt x="22" y="50"/>
                      </a:lnTo>
                      <a:lnTo>
                        <a:pt x="33" y="28"/>
                      </a:lnTo>
                      <a:lnTo>
                        <a:pt x="0" y="0"/>
                      </a:lnTo>
                      <a:lnTo>
                        <a:pt x="0" y="50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27" name="Freeform 524"/>
                <p:cNvSpPr>
                  <a:spLocks/>
                </p:cNvSpPr>
                <p:nvPr/>
              </p:nvSpPr>
              <p:spPr bwMode="auto">
                <a:xfrm>
                  <a:off x="3299331" y="4378442"/>
                  <a:ext cx="68387" cy="74295"/>
                </a:xfrm>
                <a:custGeom>
                  <a:avLst/>
                  <a:gdLst/>
                  <a:ahLst/>
                  <a:cxnLst>
                    <a:cxn ang="0">
                      <a:pos x="52" y="50"/>
                    </a:cxn>
                    <a:cxn ang="0">
                      <a:pos x="52" y="0"/>
                    </a:cxn>
                    <a:cxn ang="0">
                      <a:pos x="22" y="0"/>
                    </a:cxn>
                    <a:cxn ang="0">
                      <a:pos x="0" y="21"/>
                    </a:cxn>
                    <a:cxn ang="0">
                      <a:pos x="22" y="57"/>
                    </a:cxn>
                    <a:cxn ang="0">
                      <a:pos x="32" y="57"/>
                    </a:cxn>
                    <a:cxn ang="0">
                      <a:pos x="38" y="50"/>
                    </a:cxn>
                    <a:cxn ang="0">
                      <a:pos x="52" y="50"/>
                    </a:cxn>
                    <a:cxn ang="0">
                      <a:pos x="52" y="50"/>
                    </a:cxn>
                  </a:cxnLst>
                  <a:rect l="0" t="0" r="r" b="b"/>
                  <a:pathLst>
                    <a:path w="52" h="57">
                      <a:moveTo>
                        <a:pt x="52" y="50"/>
                      </a:moveTo>
                      <a:lnTo>
                        <a:pt x="52" y="0"/>
                      </a:lnTo>
                      <a:lnTo>
                        <a:pt x="22" y="0"/>
                      </a:lnTo>
                      <a:lnTo>
                        <a:pt x="0" y="21"/>
                      </a:lnTo>
                      <a:lnTo>
                        <a:pt x="22" y="57"/>
                      </a:lnTo>
                      <a:lnTo>
                        <a:pt x="32" y="57"/>
                      </a:lnTo>
                      <a:lnTo>
                        <a:pt x="38" y="50"/>
                      </a:lnTo>
                      <a:lnTo>
                        <a:pt x="52" y="50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28" name="Freeform 525"/>
                <p:cNvSpPr>
                  <a:spLocks/>
                </p:cNvSpPr>
                <p:nvPr/>
              </p:nvSpPr>
              <p:spPr bwMode="auto">
                <a:xfrm>
                  <a:off x="3245138" y="4319787"/>
                  <a:ext cx="82580" cy="148591"/>
                </a:xfrm>
                <a:custGeom>
                  <a:avLst/>
                  <a:gdLst/>
                  <a:ahLst/>
                  <a:cxnLst>
                    <a:cxn ang="0">
                      <a:pos x="24" y="0"/>
                    </a:cxn>
                    <a:cxn ang="0">
                      <a:pos x="37" y="17"/>
                    </a:cxn>
                    <a:cxn ang="0">
                      <a:pos x="37" y="23"/>
                    </a:cxn>
                    <a:cxn ang="0">
                      <a:pos x="44" y="23"/>
                    </a:cxn>
                    <a:cxn ang="0">
                      <a:pos x="64" y="40"/>
                    </a:cxn>
                    <a:cxn ang="0">
                      <a:pos x="44" y="62"/>
                    </a:cxn>
                    <a:cxn ang="0">
                      <a:pos x="64" y="102"/>
                    </a:cxn>
                    <a:cxn ang="0">
                      <a:pos x="37" y="113"/>
                    </a:cxn>
                    <a:cxn ang="0">
                      <a:pos x="32" y="113"/>
                    </a:cxn>
                    <a:cxn ang="0">
                      <a:pos x="24" y="94"/>
                    </a:cxn>
                    <a:cxn ang="0">
                      <a:pos x="24" y="47"/>
                    </a:cxn>
                    <a:cxn ang="0">
                      <a:pos x="8" y="47"/>
                    </a:cxn>
                    <a:cxn ang="0">
                      <a:pos x="0" y="40"/>
                    </a:cxn>
                    <a:cxn ang="0">
                      <a:pos x="0" y="23"/>
                    </a:cxn>
                    <a:cxn ang="0">
                      <a:pos x="8" y="23"/>
                    </a:cxn>
                    <a:cxn ang="0">
                      <a:pos x="8" y="17"/>
                    </a:cxn>
                    <a:cxn ang="0">
                      <a:pos x="24" y="0"/>
                    </a:cxn>
                    <a:cxn ang="0">
                      <a:pos x="24" y="0"/>
                    </a:cxn>
                    <a:cxn ang="0">
                      <a:pos x="24" y="0"/>
                    </a:cxn>
                  </a:cxnLst>
                  <a:rect l="0" t="0" r="r" b="b"/>
                  <a:pathLst>
                    <a:path w="64" h="113">
                      <a:moveTo>
                        <a:pt x="24" y="0"/>
                      </a:moveTo>
                      <a:lnTo>
                        <a:pt x="37" y="17"/>
                      </a:lnTo>
                      <a:lnTo>
                        <a:pt x="37" y="23"/>
                      </a:lnTo>
                      <a:lnTo>
                        <a:pt x="44" y="23"/>
                      </a:lnTo>
                      <a:lnTo>
                        <a:pt x="64" y="40"/>
                      </a:lnTo>
                      <a:lnTo>
                        <a:pt x="44" y="62"/>
                      </a:lnTo>
                      <a:lnTo>
                        <a:pt x="64" y="102"/>
                      </a:lnTo>
                      <a:lnTo>
                        <a:pt x="37" y="113"/>
                      </a:lnTo>
                      <a:lnTo>
                        <a:pt x="32" y="113"/>
                      </a:lnTo>
                      <a:lnTo>
                        <a:pt x="24" y="94"/>
                      </a:lnTo>
                      <a:lnTo>
                        <a:pt x="24" y="47"/>
                      </a:lnTo>
                      <a:lnTo>
                        <a:pt x="8" y="47"/>
                      </a:lnTo>
                      <a:lnTo>
                        <a:pt x="0" y="40"/>
                      </a:lnTo>
                      <a:lnTo>
                        <a:pt x="0" y="23"/>
                      </a:lnTo>
                      <a:lnTo>
                        <a:pt x="8" y="23"/>
                      </a:lnTo>
                      <a:lnTo>
                        <a:pt x="8" y="17"/>
                      </a:lnTo>
                      <a:lnTo>
                        <a:pt x="24" y="0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29" name="Freeform 526"/>
                <p:cNvSpPr>
                  <a:spLocks/>
                </p:cNvSpPr>
                <p:nvPr/>
              </p:nvSpPr>
              <p:spPr bwMode="auto">
                <a:xfrm>
                  <a:off x="3038687" y="4255920"/>
                  <a:ext cx="237419" cy="218976"/>
                </a:xfrm>
                <a:custGeom>
                  <a:avLst/>
                  <a:gdLst/>
                  <a:ahLst/>
                  <a:cxnLst>
                    <a:cxn ang="0">
                      <a:pos x="183" y="52"/>
                    </a:cxn>
                    <a:cxn ang="0">
                      <a:pos x="167" y="69"/>
                    </a:cxn>
                    <a:cxn ang="0">
                      <a:pos x="167" y="76"/>
                    </a:cxn>
                    <a:cxn ang="0">
                      <a:pos x="161" y="76"/>
                    </a:cxn>
                    <a:cxn ang="0">
                      <a:pos x="161" y="93"/>
                    </a:cxn>
                    <a:cxn ang="0">
                      <a:pos x="167" y="96"/>
                    </a:cxn>
                    <a:cxn ang="0">
                      <a:pos x="161" y="114"/>
                    </a:cxn>
                    <a:cxn ang="0">
                      <a:pos x="137" y="121"/>
                    </a:cxn>
                    <a:cxn ang="0">
                      <a:pos x="112" y="114"/>
                    </a:cxn>
                    <a:cxn ang="0">
                      <a:pos x="119" y="121"/>
                    </a:cxn>
                    <a:cxn ang="0">
                      <a:pos x="119" y="143"/>
                    </a:cxn>
                    <a:cxn ang="0">
                      <a:pos x="126" y="150"/>
                    </a:cxn>
                    <a:cxn ang="0">
                      <a:pos x="105" y="167"/>
                    </a:cxn>
                    <a:cxn ang="0">
                      <a:pos x="97" y="167"/>
                    </a:cxn>
                    <a:cxn ang="0">
                      <a:pos x="85" y="158"/>
                    </a:cxn>
                    <a:cxn ang="0">
                      <a:pos x="75" y="150"/>
                    </a:cxn>
                    <a:cxn ang="0">
                      <a:pos x="75" y="128"/>
                    </a:cxn>
                    <a:cxn ang="0">
                      <a:pos x="70" y="114"/>
                    </a:cxn>
                    <a:cxn ang="0">
                      <a:pos x="75" y="84"/>
                    </a:cxn>
                    <a:cxn ang="0">
                      <a:pos x="55" y="84"/>
                    </a:cxn>
                    <a:cxn ang="0">
                      <a:pos x="43" y="76"/>
                    </a:cxn>
                    <a:cxn ang="0">
                      <a:pos x="22" y="76"/>
                    </a:cxn>
                    <a:cxn ang="0">
                      <a:pos x="12" y="69"/>
                    </a:cxn>
                    <a:cxn ang="0">
                      <a:pos x="12" y="52"/>
                    </a:cxn>
                    <a:cxn ang="0">
                      <a:pos x="0" y="37"/>
                    </a:cxn>
                    <a:cxn ang="0">
                      <a:pos x="22" y="9"/>
                    </a:cxn>
                    <a:cxn ang="0">
                      <a:pos x="27" y="22"/>
                    </a:cxn>
                    <a:cxn ang="0">
                      <a:pos x="22" y="29"/>
                    </a:cxn>
                    <a:cxn ang="0">
                      <a:pos x="22" y="46"/>
                    </a:cxn>
                    <a:cxn ang="0">
                      <a:pos x="27" y="37"/>
                    </a:cxn>
                    <a:cxn ang="0">
                      <a:pos x="27" y="22"/>
                    </a:cxn>
                    <a:cxn ang="0">
                      <a:pos x="43" y="9"/>
                    </a:cxn>
                    <a:cxn ang="0">
                      <a:pos x="43" y="0"/>
                    </a:cxn>
                    <a:cxn ang="0">
                      <a:pos x="43" y="9"/>
                    </a:cxn>
                    <a:cxn ang="0">
                      <a:pos x="70" y="9"/>
                    </a:cxn>
                    <a:cxn ang="0">
                      <a:pos x="70" y="22"/>
                    </a:cxn>
                    <a:cxn ang="0">
                      <a:pos x="97" y="22"/>
                    </a:cxn>
                    <a:cxn ang="0">
                      <a:pos x="112" y="29"/>
                    </a:cxn>
                    <a:cxn ang="0">
                      <a:pos x="126" y="22"/>
                    </a:cxn>
                    <a:cxn ang="0">
                      <a:pos x="147" y="22"/>
                    </a:cxn>
                    <a:cxn ang="0">
                      <a:pos x="137" y="22"/>
                    </a:cxn>
                    <a:cxn ang="0">
                      <a:pos x="161" y="37"/>
                    </a:cxn>
                    <a:cxn ang="0">
                      <a:pos x="161" y="52"/>
                    </a:cxn>
                    <a:cxn ang="0">
                      <a:pos x="167" y="46"/>
                    </a:cxn>
                    <a:cxn ang="0">
                      <a:pos x="183" y="52"/>
                    </a:cxn>
                    <a:cxn ang="0">
                      <a:pos x="183" y="52"/>
                    </a:cxn>
                    <a:cxn ang="0">
                      <a:pos x="183" y="52"/>
                    </a:cxn>
                  </a:cxnLst>
                  <a:rect l="0" t="0" r="r" b="b"/>
                  <a:pathLst>
                    <a:path w="183" h="167">
                      <a:moveTo>
                        <a:pt x="183" y="52"/>
                      </a:moveTo>
                      <a:lnTo>
                        <a:pt x="167" y="69"/>
                      </a:lnTo>
                      <a:lnTo>
                        <a:pt x="167" y="76"/>
                      </a:lnTo>
                      <a:lnTo>
                        <a:pt x="161" y="76"/>
                      </a:lnTo>
                      <a:lnTo>
                        <a:pt x="161" y="93"/>
                      </a:lnTo>
                      <a:lnTo>
                        <a:pt x="167" y="96"/>
                      </a:lnTo>
                      <a:lnTo>
                        <a:pt x="161" y="114"/>
                      </a:lnTo>
                      <a:lnTo>
                        <a:pt x="137" y="121"/>
                      </a:lnTo>
                      <a:lnTo>
                        <a:pt x="112" y="114"/>
                      </a:lnTo>
                      <a:lnTo>
                        <a:pt x="119" y="121"/>
                      </a:lnTo>
                      <a:lnTo>
                        <a:pt x="119" y="143"/>
                      </a:lnTo>
                      <a:lnTo>
                        <a:pt x="126" y="150"/>
                      </a:lnTo>
                      <a:lnTo>
                        <a:pt x="105" y="167"/>
                      </a:lnTo>
                      <a:lnTo>
                        <a:pt x="97" y="167"/>
                      </a:lnTo>
                      <a:lnTo>
                        <a:pt x="85" y="158"/>
                      </a:lnTo>
                      <a:lnTo>
                        <a:pt x="75" y="150"/>
                      </a:lnTo>
                      <a:lnTo>
                        <a:pt x="75" y="128"/>
                      </a:lnTo>
                      <a:lnTo>
                        <a:pt x="70" y="114"/>
                      </a:lnTo>
                      <a:lnTo>
                        <a:pt x="75" y="84"/>
                      </a:lnTo>
                      <a:lnTo>
                        <a:pt x="55" y="84"/>
                      </a:lnTo>
                      <a:lnTo>
                        <a:pt x="43" y="76"/>
                      </a:lnTo>
                      <a:lnTo>
                        <a:pt x="22" y="76"/>
                      </a:lnTo>
                      <a:lnTo>
                        <a:pt x="12" y="69"/>
                      </a:lnTo>
                      <a:lnTo>
                        <a:pt x="12" y="52"/>
                      </a:lnTo>
                      <a:lnTo>
                        <a:pt x="0" y="37"/>
                      </a:lnTo>
                      <a:lnTo>
                        <a:pt x="22" y="9"/>
                      </a:lnTo>
                      <a:lnTo>
                        <a:pt x="27" y="22"/>
                      </a:lnTo>
                      <a:lnTo>
                        <a:pt x="22" y="29"/>
                      </a:lnTo>
                      <a:lnTo>
                        <a:pt x="22" y="46"/>
                      </a:lnTo>
                      <a:lnTo>
                        <a:pt x="27" y="37"/>
                      </a:lnTo>
                      <a:lnTo>
                        <a:pt x="27" y="22"/>
                      </a:lnTo>
                      <a:lnTo>
                        <a:pt x="43" y="9"/>
                      </a:lnTo>
                      <a:lnTo>
                        <a:pt x="43" y="0"/>
                      </a:lnTo>
                      <a:lnTo>
                        <a:pt x="43" y="9"/>
                      </a:lnTo>
                      <a:lnTo>
                        <a:pt x="70" y="9"/>
                      </a:lnTo>
                      <a:lnTo>
                        <a:pt x="70" y="22"/>
                      </a:lnTo>
                      <a:lnTo>
                        <a:pt x="97" y="22"/>
                      </a:lnTo>
                      <a:lnTo>
                        <a:pt x="112" y="29"/>
                      </a:lnTo>
                      <a:lnTo>
                        <a:pt x="126" y="22"/>
                      </a:lnTo>
                      <a:lnTo>
                        <a:pt x="147" y="22"/>
                      </a:lnTo>
                      <a:lnTo>
                        <a:pt x="137" y="22"/>
                      </a:lnTo>
                      <a:lnTo>
                        <a:pt x="161" y="37"/>
                      </a:lnTo>
                      <a:lnTo>
                        <a:pt x="161" y="52"/>
                      </a:lnTo>
                      <a:lnTo>
                        <a:pt x="167" y="46"/>
                      </a:lnTo>
                      <a:lnTo>
                        <a:pt x="183" y="52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30" name="Freeform 527"/>
                <p:cNvSpPr>
                  <a:spLocks/>
                </p:cNvSpPr>
                <p:nvPr/>
              </p:nvSpPr>
              <p:spPr bwMode="auto">
                <a:xfrm>
                  <a:off x="3067074" y="4100812"/>
                  <a:ext cx="61935" cy="48227"/>
                </a:xfrm>
                <a:custGeom>
                  <a:avLst/>
                  <a:gdLst/>
                  <a:ahLst/>
                  <a:cxnLst>
                    <a:cxn ang="0">
                      <a:pos x="0" y="28"/>
                    </a:cxn>
                    <a:cxn ang="0">
                      <a:pos x="0" y="0"/>
                    </a:cxn>
                    <a:cxn ang="0">
                      <a:pos x="21" y="0"/>
                    </a:cxn>
                    <a:cxn ang="0">
                      <a:pos x="21" y="7"/>
                    </a:cxn>
                    <a:cxn ang="0">
                      <a:pos x="35" y="7"/>
                    </a:cxn>
                    <a:cxn ang="0">
                      <a:pos x="48" y="22"/>
                    </a:cxn>
                    <a:cxn ang="0">
                      <a:pos x="42" y="28"/>
                    </a:cxn>
                    <a:cxn ang="0">
                      <a:pos x="42" y="22"/>
                    </a:cxn>
                    <a:cxn ang="0">
                      <a:pos x="13" y="28"/>
                    </a:cxn>
                    <a:cxn ang="0">
                      <a:pos x="13" y="22"/>
                    </a:cxn>
                    <a:cxn ang="0">
                      <a:pos x="6" y="28"/>
                    </a:cxn>
                    <a:cxn ang="0">
                      <a:pos x="6" y="37"/>
                    </a:cxn>
                    <a:cxn ang="0">
                      <a:pos x="0" y="28"/>
                    </a:cxn>
                    <a:cxn ang="0">
                      <a:pos x="0" y="28"/>
                    </a:cxn>
                    <a:cxn ang="0">
                      <a:pos x="0" y="28"/>
                    </a:cxn>
                  </a:cxnLst>
                  <a:rect l="0" t="0" r="r" b="b"/>
                  <a:pathLst>
                    <a:path w="48" h="37">
                      <a:moveTo>
                        <a:pt x="0" y="28"/>
                      </a:moveTo>
                      <a:lnTo>
                        <a:pt x="0" y="0"/>
                      </a:lnTo>
                      <a:lnTo>
                        <a:pt x="21" y="0"/>
                      </a:lnTo>
                      <a:lnTo>
                        <a:pt x="21" y="7"/>
                      </a:lnTo>
                      <a:lnTo>
                        <a:pt x="35" y="7"/>
                      </a:lnTo>
                      <a:lnTo>
                        <a:pt x="48" y="22"/>
                      </a:lnTo>
                      <a:lnTo>
                        <a:pt x="42" y="28"/>
                      </a:lnTo>
                      <a:lnTo>
                        <a:pt x="42" y="22"/>
                      </a:lnTo>
                      <a:lnTo>
                        <a:pt x="13" y="28"/>
                      </a:lnTo>
                      <a:lnTo>
                        <a:pt x="13" y="22"/>
                      </a:lnTo>
                      <a:lnTo>
                        <a:pt x="6" y="28"/>
                      </a:lnTo>
                      <a:lnTo>
                        <a:pt x="6" y="37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31" name="Freeform 528"/>
                <p:cNvSpPr>
                  <a:spLocks/>
                </p:cNvSpPr>
                <p:nvPr/>
              </p:nvSpPr>
              <p:spPr bwMode="auto">
                <a:xfrm>
                  <a:off x="3019332" y="4100812"/>
                  <a:ext cx="47742" cy="32586"/>
                </a:xfrm>
                <a:custGeom>
                  <a:avLst/>
                  <a:gdLst/>
                  <a:ahLst/>
                  <a:cxnLst>
                    <a:cxn ang="0">
                      <a:pos x="37" y="25"/>
                    </a:cxn>
                    <a:cxn ang="0">
                      <a:pos x="37" y="0"/>
                    </a:cxn>
                    <a:cxn ang="0">
                      <a:pos x="15" y="0"/>
                    </a:cxn>
                    <a:cxn ang="0">
                      <a:pos x="27" y="22"/>
                    </a:cxn>
                    <a:cxn ang="0">
                      <a:pos x="0" y="25"/>
                    </a:cxn>
                    <a:cxn ang="0">
                      <a:pos x="37" y="25"/>
                    </a:cxn>
                    <a:cxn ang="0">
                      <a:pos x="37" y="25"/>
                    </a:cxn>
                  </a:cxnLst>
                  <a:rect l="0" t="0" r="r" b="b"/>
                  <a:pathLst>
                    <a:path w="37" h="25">
                      <a:moveTo>
                        <a:pt x="37" y="25"/>
                      </a:moveTo>
                      <a:lnTo>
                        <a:pt x="37" y="0"/>
                      </a:lnTo>
                      <a:lnTo>
                        <a:pt x="15" y="0"/>
                      </a:lnTo>
                      <a:lnTo>
                        <a:pt x="27" y="22"/>
                      </a:lnTo>
                      <a:lnTo>
                        <a:pt x="0" y="25"/>
                      </a:lnTo>
                      <a:lnTo>
                        <a:pt x="37" y="25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32" name="Freeform 529"/>
                <p:cNvSpPr>
                  <a:spLocks/>
                </p:cNvSpPr>
                <p:nvPr/>
              </p:nvSpPr>
              <p:spPr bwMode="auto">
                <a:xfrm>
                  <a:off x="3295461" y="5094023"/>
                  <a:ext cx="104516" cy="99060"/>
                </a:xfrm>
                <a:custGeom>
                  <a:avLst/>
                  <a:gdLst/>
                  <a:ahLst/>
                  <a:cxnLst>
                    <a:cxn ang="0">
                      <a:pos x="72" y="53"/>
                    </a:cxn>
                    <a:cxn ang="0">
                      <a:pos x="80" y="30"/>
                    </a:cxn>
                    <a:cxn ang="0">
                      <a:pos x="72" y="21"/>
                    </a:cxn>
                    <a:cxn ang="0">
                      <a:pos x="43" y="6"/>
                    </a:cxn>
                    <a:cxn ang="0">
                      <a:pos x="36" y="6"/>
                    </a:cxn>
                    <a:cxn ang="0">
                      <a:pos x="26" y="0"/>
                    </a:cxn>
                    <a:cxn ang="0">
                      <a:pos x="13" y="0"/>
                    </a:cxn>
                    <a:cxn ang="0">
                      <a:pos x="0" y="58"/>
                    </a:cxn>
                    <a:cxn ang="0">
                      <a:pos x="6" y="58"/>
                    </a:cxn>
                    <a:cxn ang="0">
                      <a:pos x="36" y="75"/>
                    </a:cxn>
                    <a:cxn ang="0">
                      <a:pos x="58" y="75"/>
                    </a:cxn>
                    <a:cxn ang="0">
                      <a:pos x="72" y="53"/>
                    </a:cxn>
                    <a:cxn ang="0">
                      <a:pos x="72" y="53"/>
                    </a:cxn>
                    <a:cxn ang="0">
                      <a:pos x="72" y="53"/>
                    </a:cxn>
                  </a:cxnLst>
                  <a:rect l="0" t="0" r="r" b="b"/>
                  <a:pathLst>
                    <a:path w="80" h="75">
                      <a:moveTo>
                        <a:pt x="72" y="53"/>
                      </a:moveTo>
                      <a:lnTo>
                        <a:pt x="80" y="30"/>
                      </a:lnTo>
                      <a:lnTo>
                        <a:pt x="72" y="21"/>
                      </a:lnTo>
                      <a:lnTo>
                        <a:pt x="43" y="6"/>
                      </a:lnTo>
                      <a:lnTo>
                        <a:pt x="36" y="6"/>
                      </a:lnTo>
                      <a:lnTo>
                        <a:pt x="26" y="0"/>
                      </a:lnTo>
                      <a:lnTo>
                        <a:pt x="13" y="0"/>
                      </a:lnTo>
                      <a:lnTo>
                        <a:pt x="0" y="58"/>
                      </a:lnTo>
                      <a:lnTo>
                        <a:pt x="6" y="58"/>
                      </a:lnTo>
                      <a:lnTo>
                        <a:pt x="36" y="75"/>
                      </a:lnTo>
                      <a:lnTo>
                        <a:pt x="58" y="75"/>
                      </a:lnTo>
                      <a:lnTo>
                        <a:pt x="72" y="53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33" name="Freeform 530"/>
                <p:cNvSpPr>
                  <a:spLocks/>
                </p:cNvSpPr>
                <p:nvPr/>
              </p:nvSpPr>
              <p:spPr bwMode="auto">
                <a:xfrm>
                  <a:off x="2953526" y="4130791"/>
                  <a:ext cx="27097" cy="33889"/>
                </a:xfrm>
                <a:custGeom>
                  <a:avLst/>
                  <a:gdLst/>
                  <a:ahLst/>
                  <a:cxnLst>
                    <a:cxn ang="0">
                      <a:pos x="0" y="10"/>
                    </a:cxn>
                    <a:cxn ang="0">
                      <a:pos x="13" y="26"/>
                    </a:cxn>
                    <a:cxn ang="0">
                      <a:pos x="21" y="10"/>
                    </a:cxn>
                    <a:cxn ang="0">
                      <a:pos x="6" y="0"/>
                    </a:cxn>
                    <a:cxn ang="0">
                      <a:pos x="0" y="10"/>
                    </a:cxn>
                    <a:cxn ang="0">
                      <a:pos x="0" y="10"/>
                    </a:cxn>
                    <a:cxn ang="0">
                      <a:pos x="0" y="10"/>
                    </a:cxn>
                  </a:cxnLst>
                  <a:rect l="0" t="0" r="r" b="b"/>
                  <a:pathLst>
                    <a:path w="21" h="26">
                      <a:moveTo>
                        <a:pt x="0" y="10"/>
                      </a:moveTo>
                      <a:lnTo>
                        <a:pt x="13" y="26"/>
                      </a:lnTo>
                      <a:lnTo>
                        <a:pt x="21" y="10"/>
                      </a:lnTo>
                      <a:lnTo>
                        <a:pt x="6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34" name="Freeform 531"/>
                <p:cNvSpPr>
                  <a:spLocks/>
                </p:cNvSpPr>
                <p:nvPr/>
              </p:nvSpPr>
              <p:spPr bwMode="auto">
                <a:xfrm>
                  <a:off x="2842559" y="4033034"/>
                  <a:ext cx="174193" cy="67778"/>
                </a:xfrm>
                <a:custGeom>
                  <a:avLst/>
                  <a:gdLst/>
                  <a:ahLst/>
                  <a:cxnLst>
                    <a:cxn ang="0">
                      <a:pos x="0" y="22"/>
                    </a:cxn>
                    <a:cxn ang="0">
                      <a:pos x="7" y="22"/>
                    </a:cxn>
                    <a:cxn ang="0">
                      <a:pos x="22" y="6"/>
                    </a:cxn>
                    <a:cxn ang="0">
                      <a:pos x="44" y="13"/>
                    </a:cxn>
                    <a:cxn ang="0">
                      <a:pos x="35" y="13"/>
                    </a:cxn>
                    <a:cxn ang="0">
                      <a:pos x="44" y="13"/>
                    </a:cxn>
                    <a:cxn ang="0">
                      <a:pos x="77" y="22"/>
                    </a:cxn>
                    <a:cxn ang="0">
                      <a:pos x="86" y="45"/>
                    </a:cxn>
                    <a:cxn ang="0">
                      <a:pos x="99" y="45"/>
                    </a:cxn>
                    <a:cxn ang="0">
                      <a:pos x="94" y="52"/>
                    </a:cxn>
                    <a:cxn ang="0">
                      <a:pos x="134" y="52"/>
                    </a:cxn>
                    <a:cxn ang="0">
                      <a:pos x="127" y="45"/>
                    </a:cxn>
                    <a:cxn ang="0">
                      <a:pos x="121" y="45"/>
                    </a:cxn>
                    <a:cxn ang="0">
                      <a:pos x="121" y="28"/>
                    </a:cxn>
                    <a:cxn ang="0">
                      <a:pos x="44" y="0"/>
                    </a:cxn>
                    <a:cxn ang="0">
                      <a:pos x="14" y="6"/>
                    </a:cxn>
                    <a:cxn ang="0">
                      <a:pos x="0" y="22"/>
                    </a:cxn>
                    <a:cxn ang="0">
                      <a:pos x="0" y="22"/>
                    </a:cxn>
                    <a:cxn ang="0">
                      <a:pos x="0" y="22"/>
                    </a:cxn>
                  </a:cxnLst>
                  <a:rect l="0" t="0" r="r" b="b"/>
                  <a:pathLst>
                    <a:path w="134" h="52">
                      <a:moveTo>
                        <a:pt x="0" y="22"/>
                      </a:moveTo>
                      <a:lnTo>
                        <a:pt x="7" y="22"/>
                      </a:lnTo>
                      <a:lnTo>
                        <a:pt x="22" y="6"/>
                      </a:lnTo>
                      <a:lnTo>
                        <a:pt x="44" y="13"/>
                      </a:lnTo>
                      <a:lnTo>
                        <a:pt x="35" y="13"/>
                      </a:lnTo>
                      <a:lnTo>
                        <a:pt x="44" y="13"/>
                      </a:lnTo>
                      <a:lnTo>
                        <a:pt x="77" y="22"/>
                      </a:lnTo>
                      <a:lnTo>
                        <a:pt x="86" y="45"/>
                      </a:lnTo>
                      <a:lnTo>
                        <a:pt x="99" y="45"/>
                      </a:lnTo>
                      <a:lnTo>
                        <a:pt x="94" y="52"/>
                      </a:lnTo>
                      <a:lnTo>
                        <a:pt x="134" y="52"/>
                      </a:lnTo>
                      <a:lnTo>
                        <a:pt x="127" y="45"/>
                      </a:lnTo>
                      <a:lnTo>
                        <a:pt x="121" y="45"/>
                      </a:lnTo>
                      <a:lnTo>
                        <a:pt x="121" y="28"/>
                      </a:lnTo>
                      <a:lnTo>
                        <a:pt x="44" y="0"/>
                      </a:lnTo>
                      <a:lnTo>
                        <a:pt x="14" y="6"/>
                      </a:lnTo>
                      <a:lnTo>
                        <a:pt x="0" y="22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35" name="Freeform 532"/>
                <p:cNvSpPr>
                  <a:spLocks/>
                </p:cNvSpPr>
                <p:nvPr/>
              </p:nvSpPr>
              <p:spPr bwMode="auto">
                <a:xfrm>
                  <a:off x="2967720" y="3984807"/>
                  <a:ext cx="33548" cy="3519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10"/>
                    </a:cxn>
                    <a:cxn ang="0">
                      <a:pos x="25" y="27"/>
                    </a:cxn>
                    <a:cxn ang="0">
                      <a:pos x="25" y="1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5" h="27">
                      <a:moveTo>
                        <a:pt x="0" y="0"/>
                      </a:moveTo>
                      <a:lnTo>
                        <a:pt x="0" y="10"/>
                      </a:lnTo>
                      <a:lnTo>
                        <a:pt x="25" y="27"/>
                      </a:lnTo>
                      <a:lnTo>
                        <a:pt x="25" y="1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36" name="Freeform 533"/>
                <p:cNvSpPr>
                  <a:spLocks/>
                </p:cNvSpPr>
                <p:nvPr/>
              </p:nvSpPr>
              <p:spPr bwMode="auto">
                <a:xfrm>
                  <a:off x="2954816" y="3988717"/>
                  <a:ext cx="28387" cy="4431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10"/>
                    </a:cxn>
                    <a:cxn ang="0">
                      <a:pos x="22" y="34"/>
                    </a:cxn>
                    <a:cxn ang="0">
                      <a:pos x="22" y="1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2" h="34">
                      <a:moveTo>
                        <a:pt x="0" y="0"/>
                      </a:moveTo>
                      <a:lnTo>
                        <a:pt x="0" y="10"/>
                      </a:lnTo>
                      <a:lnTo>
                        <a:pt x="22" y="34"/>
                      </a:lnTo>
                      <a:lnTo>
                        <a:pt x="22" y="1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</p:grpSp>
        <p:sp>
          <p:nvSpPr>
            <p:cNvPr id="11" name="Freeform 586"/>
            <p:cNvSpPr>
              <a:spLocks/>
            </p:cNvSpPr>
            <p:nvPr/>
          </p:nvSpPr>
          <p:spPr bwMode="auto">
            <a:xfrm>
              <a:off x="14629368" y="5365090"/>
              <a:ext cx="176774" cy="164232"/>
            </a:xfrm>
            <a:custGeom>
              <a:avLst/>
              <a:gdLst/>
              <a:ahLst/>
              <a:cxnLst>
                <a:cxn ang="0">
                  <a:pos x="136" y="37"/>
                </a:cxn>
                <a:cxn ang="0">
                  <a:pos x="136" y="126"/>
                </a:cxn>
                <a:cxn ang="0">
                  <a:pos x="112" y="111"/>
                </a:cxn>
                <a:cxn ang="0">
                  <a:pos x="94" y="120"/>
                </a:cxn>
                <a:cxn ang="0">
                  <a:pos x="99" y="105"/>
                </a:cxn>
                <a:cxn ang="0">
                  <a:pos x="94" y="81"/>
                </a:cxn>
                <a:cxn ang="0">
                  <a:pos x="28" y="44"/>
                </a:cxn>
                <a:cxn ang="0">
                  <a:pos x="22" y="59"/>
                </a:cxn>
                <a:cxn ang="0">
                  <a:pos x="22" y="44"/>
                </a:cxn>
                <a:cxn ang="0">
                  <a:pos x="13" y="37"/>
                </a:cxn>
                <a:cxn ang="0">
                  <a:pos x="28" y="37"/>
                </a:cxn>
                <a:cxn ang="0">
                  <a:pos x="42" y="29"/>
                </a:cxn>
                <a:cxn ang="0">
                  <a:pos x="13" y="29"/>
                </a:cxn>
                <a:cxn ang="0">
                  <a:pos x="7" y="20"/>
                </a:cxn>
                <a:cxn ang="0">
                  <a:pos x="0" y="20"/>
                </a:cxn>
                <a:cxn ang="0">
                  <a:pos x="13" y="0"/>
                </a:cxn>
                <a:cxn ang="0">
                  <a:pos x="22" y="0"/>
                </a:cxn>
                <a:cxn ang="0">
                  <a:pos x="42" y="12"/>
                </a:cxn>
                <a:cxn ang="0">
                  <a:pos x="42" y="29"/>
                </a:cxn>
                <a:cxn ang="0">
                  <a:pos x="58" y="44"/>
                </a:cxn>
                <a:cxn ang="0">
                  <a:pos x="72" y="29"/>
                </a:cxn>
                <a:cxn ang="0">
                  <a:pos x="94" y="20"/>
                </a:cxn>
                <a:cxn ang="0">
                  <a:pos x="136" y="37"/>
                </a:cxn>
                <a:cxn ang="0">
                  <a:pos x="136" y="37"/>
                </a:cxn>
                <a:cxn ang="0">
                  <a:pos x="136" y="37"/>
                </a:cxn>
              </a:cxnLst>
              <a:rect l="0" t="0" r="r" b="b"/>
              <a:pathLst>
                <a:path w="136" h="126">
                  <a:moveTo>
                    <a:pt x="136" y="37"/>
                  </a:moveTo>
                  <a:lnTo>
                    <a:pt x="136" y="126"/>
                  </a:lnTo>
                  <a:lnTo>
                    <a:pt x="112" y="111"/>
                  </a:lnTo>
                  <a:lnTo>
                    <a:pt x="94" y="120"/>
                  </a:lnTo>
                  <a:lnTo>
                    <a:pt x="99" y="105"/>
                  </a:lnTo>
                  <a:lnTo>
                    <a:pt x="94" y="81"/>
                  </a:lnTo>
                  <a:lnTo>
                    <a:pt x="28" y="44"/>
                  </a:lnTo>
                  <a:lnTo>
                    <a:pt x="22" y="59"/>
                  </a:lnTo>
                  <a:lnTo>
                    <a:pt x="22" y="44"/>
                  </a:lnTo>
                  <a:lnTo>
                    <a:pt x="13" y="37"/>
                  </a:lnTo>
                  <a:lnTo>
                    <a:pt x="28" y="37"/>
                  </a:lnTo>
                  <a:lnTo>
                    <a:pt x="42" y="29"/>
                  </a:lnTo>
                  <a:lnTo>
                    <a:pt x="13" y="29"/>
                  </a:lnTo>
                  <a:lnTo>
                    <a:pt x="7" y="20"/>
                  </a:lnTo>
                  <a:lnTo>
                    <a:pt x="0" y="20"/>
                  </a:lnTo>
                  <a:lnTo>
                    <a:pt x="13" y="0"/>
                  </a:lnTo>
                  <a:lnTo>
                    <a:pt x="22" y="0"/>
                  </a:lnTo>
                  <a:lnTo>
                    <a:pt x="42" y="12"/>
                  </a:lnTo>
                  <a:lnTo>
                    <a:pt x="42" y="29"/>
                  </a:lnTo>
                  <a:lnTo>
                    <a:pt x="58" y="44"/>
                  </a:lnTo>
                  <a:lnTo>
                    <a:pt x="72" y="29"/>
                  </a:lnTo>
                  <a:lnTo>
                    <a:pt x="94" y="20"/>
                  </a:lnTo>
                  <a:lnTo>
                    <a:pt x="136" y="37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" name="Freeform 587"/>
            <p:cNvSpPr>
              <a:spLocks/>
            </p:cNvSpPr>
            <p:nvPr/>
          </p:nvSpPr>
          <p:spPr bwMode="auto">
            <a:xfrm>
              <a:off x="14806141" y="5413317"/>
              <a:ext cx="165161" cy="160321"/>
            </a:xfrm>
            <a:custGeom>
              <a:avLst/>
              <a:gdLst/>
              <a:ahLst/>
              <a:cxnLst>
                <a:cxn ang="0">
                  <a:pos x="0" y="91"/>
                </a:cxn>
                <a:cxn ang="0">
                  <a:pos x="0" y="0"/>
                </a:cxn>
                <a:cxn ang="0">
                  <a:pos x="35" y="7"/>
                </a:cxn>
                <a:cxn ang="0">
                  <a:pos x="57" y="31"/>
                </a:cxn>
                <a:cxn ang="0">
                  <a:pos x="57" y="39"/>
                </a:cxn>
                <a:cxn ang="0">
                  <a:pos x="90" y="61"/>
                </a:cxn>
                <a:cxn ang="0">
                  <a:pos x="78" y="69"/>
                </a:cxn>
                <a:cxn ang="0">
                  <a:pos x="83" y="69"/>
                </a:cxn>
                <a:cxn ang="0">
                  <a:pos x="90" y="76"/>
                </a:cxn>
                <a:cxn ang="0">
                  <a:pos x="98" y="91"/>
                </a:cxn>
                <a:cxn ang="0">
                  <a:pos x="105" y="91"/>
                </a:cxn>
                <a:cxn ang="0">
                  <a:pos x="105" y="106"/>
                </a:cxn>
                <a:cxn ang="0">
                  <a:pos x="127" y="115"/>
                </a:cxn>
                <a:cxn ang="0">
                  <a:pos x="127" y="123"/>
                </a:cxn>
                <a:cxn ang="0">
                  <a:pos x="83" y="115"/>
                </a:cxn>
                <a:cxn ang="0">
                  <a:pos x="63" y="76"/>
                </a:cxn>
                <a:cxn ang="0">
                  <a:pos x="43" y="76"/>
                </a:cxn>
                <a:cxn ang="0">
                  <a:pos x="21" y="84"/>
                </a:cxn>
                <a:cxn ang="0">
                  <a:pos x="35" y="91"/>
                </a:cxn>
                <a:cxn ang="0">
                  <a:pos x="0" y="91"/>
                </a:cxn>
                <a:cxn ang="0">
                  <a:pos x="0" y="91"/>
                </a:cxn>
                <a:cxn ang="0">
                  <a:pos x="0" y="91"/>
                </a:cxn>
              </a:cxnLst>
              <a:rect l="0" t="0" r="r" b="b"/>
              <a:pathLst>
                <a:path w="127" h="123">
                  <a:moveTo>
                    <a:pt x="0" y="91"/>
                  </a:moveTo>
                  <a:lnTo>
                    <a:pt x="0" y="0"/>
                  </a:lnTo>
                  <a:lnTo>
                    <a:pt x="35" y="7"/>
                  </a:lnTo>
                  <a:lnTo>
                    <a:pt x="57" y="31"/>
                  </a:lnTo>
                  <a:lnTo>
                    <a:pt x="57" y="39"/>
                  </a:lnTo>
                  <a:lnTo>
                    <a:pt x="90" y="61"/>
                  </a:lnTo>
                  <a:lnTo>
                    <a:pt x="78" y="69"/>
                  </a:lnTo>
                  <a:lnTo>
                    <a:pt x="83" y="69"/>
                  </a:lnTo>
                  <a:lnTo>
                    <a:pt x="90" y="76"/>
                  </a:lnTo>
                  <a:lnTo>
                    <a:pt x="98" y="91"/>
                  </a:lnTo>
                  <a:lnTo>
                    <a:pt x="105" y="91"/>
                  </a:lnTo>
                  <a:lnTo>
                    <a:pt x="105" y="106"/>
                  </a:lnTo>
                  <a:lnTo>
                    <a:pt x="127" y="115"/>
                  </a:lnTo>
                  <a:lnTo>
                    <a:pt x="127" y="123"/>
                  </a:lnTo>
                  <a:lnTo>
                    <a:pt x="83" y="115"/>
                  </a:lnTo>
                  <a:lnTo>
                    <a:pt x="63" y="76"/>
                  </a:lnTo>
                  <a:lnTo>
                    <a:pt x="43" y="76"/>
                  </a:lnTo>
                  <a:lnTo>
                    <a:pt x="21" y="84"/>
                  </a:lnTo>
                  <a:lnTo>
                    <a:pt x="35" y="91"/>
                  </a:lnTo>
                  <a:lnTo>
                    <a:pt x="0" y="91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Freeform 591"/>
            <p:cNvSpPr>
              <a:spLocks/>
            </p:cNvSpPr>
            <p:nvPr/>
          </p:nvSpPr>
          <p:spPr bwMode="auto">
            <a:xfrm>
              <a:off x="14328723" y="5576245"/>
              <a:ext cx="707095" cy="595666"/>
            </a:xfrm>
            <a:custGeom>
              <a:avLst/>
              <a:gdLst/>
              <a:ahLst/>
              <a:cxnLst>
                <a:cxn ang="0">
                  <a:pos x="47" y="388"/>
                </a:cxn>
                <a:cxn ang="0">
                  <a:pos x="90" y="358"/>
                </a:cxn>
                <a:cxn ang="0">
                  <a:pos x="147" y="349"/>
                </a:cxn>
                <a:cxn ang="0">
                  <a:pos x="246" y="319"/>
                </a:cxn>
                <a:cxn ang="0">
                  <a:pos x="281" y="349"/>
                </a:cxn>
                <a:cxn ang="0">
                  <a:pos x="303" y="388"/>
                </a:cxn>
                <a:cxn ang="0">
                  <a:pos x="331" y="358"/>
                </a:cxn>
                <a:cxn ang="0">
                  <a:pos x="331" y="388"/>
                </a:cxn>
                <a:cxn ang="0">
                  <a:pos x="338" y="388"/>
                </a:cxn>
                <a:cxn ang="0">
                  <a:pos x="346" y="396"/>
                </a:cxn>
                <a:cxn ang="0">
                  <a:pos x="353" y="425"/>
                </a:cxn>
                <a:cxn ang="0">
                  <a:pos x="395" y="440"/>
                </a:cxn>
                <a:cxn ang="0">
                  <a:pos x="424" y="433"/>
                </a:cxn>
                <a:cxn ang="0">
                  <a:pos x="432" y="440"/>
                </a:cxn>
                <a:cxn ang="0">
                  <a:pos x="454" y="455"/>
                </a:cxn>
                <a:cxn ang="0">
                  <a:pos x="496" y="433"/>
                </a:cxn>
                <a:cxn ang="0">
                  <a:pos x="537" y="312"/>
                </a:cxn>
                <a:cxn ang="0">
                  <a:pos x="537" y="230"/>
                </a:cxn>
                <a:cxn ang="0">
                  <a:pos x="511" y="193"/>
                </a:cxn>
                <a:cxn ang="0">
                  <a:pos x="496" y="180"/>
                </a:cxn>
                <a:cxn ang="0">
                  <a:pos x="432" y="82"/>
                </a:cxn>
                <a:cxn ang="0">
                  <a:pos x="424" y="59"/>
                </a:cxn>
                <a:cxn ang="0">
                  <a:pos x="395" y="0"/>
                </a:cxn>
                <a:cxn ang="0">
                  <a:pos x="380" y="22"/>
                </a:cxn>
                <a:cxn ang="0">
                  <a:pos x="353" y="104"/>
                </a:cxn>
                <a:cxn ang="0">
                  <a:pos x="311" y="74"/>
                </a:cxn>
                <a:cxn ang="0">
                  <a:pos x="296" y="67"/>
                </a:cxn>
                <a:cxn ang="0">
                  <a:pos x="311" y="37"/>
                </a:cxn>
                <a:cxn ang="0">
                  <a:pos x="311" y="22"/>
                </a:cxn>
                <a:cxn ang="0">
                  <a:pos x="303" y="22"/>
                </a:cxn>
                <a:cxn ang="0">
                  <a:pos x="253" y="5"/>
                </a:cxn>
                <a:cxn ang="0">
                  <a:pos x="239" y="22"/>
                </a:cxn>
                <a:cxn ang="0">
                  <a:pos x="226" y="37"/>
                </a:cxn>
                <a:cxn ang="0">
                  <a:pos x="217" y="67"/>
                </a:cxn>
                <a:cxn ang="0">
                  <a:pos x="206" y="67"/>
                </a:cxn>
                <a:cxn ang="0">
                  <a:pos x="196" y="43"/>
                </a:cxn>
                <a:cxn ang="0">
                  <a:pos x="169" y="59"/>
                </a:cxn>
                <a:cxn ang="0">
                  <a:pos x="154" y="82"/>
                </a:cxn>
                <a:cxn ang="0">
                  <a:pos x="147" y="87"/>
                </a:cxn>
                <a:cxn ang="0">
                  <a:pos x="132" y="82"/>
                </a:cxn>
                <a:cxn ang="0">
                  <a:pos x="125" y="112"/>
                </a:cxn>
                <a:cxn ang="0">
                  <a:pos x="40" y="151"/>
                </a:cxn>
                <a:cxn ang="0">
                  <a:pos x="5" y="163"/>
                </a:cxn>
                <a:cxn ang="0">
                  <a:pos x="0" y="193"/>
                </a:cxn>
                <a:cxn ang="0">
                  <a:pos x="5" y="223"/>
                </a:cxn>
                <a:cxn ang="0">
                  <a:pos x="0" y="230"/>
                </a:cxn>
                <a:cxn ang="0">
                  <a:pos x="33" y="349"/>
                </a:cxn>
                <a:cxn ang="0">
                  <a:pos x="25" y="364"/>
                </a:cxn>
                <a:cxn ang="0">
                  <a:pos x="25" y="364"/>
                </a:cxn>
              </a:cxnLst>
              <a:rect l="0" t="0" r="r" b="b"/>
              <a:pathLst>
                <a:path w="544" h="455">
                  <a:moveTo>
                    <a:pt x="25" y="364"/>
                  </a:moveTo>
                  <a:lnTo>
                    <a:pt x="47" y="388"/>
                  </a:lnTo>
                  <a:lnTo>
                    <a:pt x="68" y="388"/>
                  </a:lnTo>
                  <a:lnTo>
                    <a:pt x="90" y="358"/>
                  </a:lnTo>
                  <a:lnTo>
                    <a:pt x="132" y="358"/>
                  </a:lnTo>
                  <a:lnTo>
                    <a:pt x="147" y="349"/>
                  </a:lnTo>
                  <a:lnTo>
                    <a:pt x="176" y="326"/>
                  </a:lnTo>
                  <a:lnTo>
                    <a:pt x="246" y="319"/>
                  </a:lnTo>
                  <a:lnTo>
                    <a:pt x="281" y="334"/>
                  </a:lnTo>
                  <a:lnTo>
                    <a:pt x="281" y="349"/>
                  </a:lnTo>
                  <a:lnTo>
                    <a:pt x="288" y="349"/>
                  </a:lnTo>
                  <a:lnTo>
                    <a:pt x="303" y="388"/>
                  </a:lnTo>
                  <a:lnTo>
                    <a:pt x="331" y="334"/>
                  </a:lnTo>
                  <a:lnTo>
                    <a:pt x="331" y="358"/>
                  </a:lnTo>
                  <a:lnTo>
                    <a:pt x="323" y="388"/>
                  </a:lnTo>
                  <a:lnTo>
                    <a:pt x="331" y="388"/>
                  </a:lnTo>
                  <a:lnTo>
                    <a:pt x="331" y="364"/>
                  </a:lnTo>
                  <a:lnTo>
                    <a:pt x="338" y="388"/>
                  </a:lnTo>
                  <a:lnTo>
                    <a:pt x="331" y="396"/>
                  </a:lnTo>
                  <a:lnTo>
                    <a:pt x="346" y="396"/>
                  </a:lnTo>
                  <a:lnTo>
                    <a:pt x="353" y="410"/>
                  </a:lnTo>
                  <a:lnTo>
                    <a:pt x="353" y="425"/>
                  </a:lnTo>
                  <a:lnTo>
                    <a:pt x="380" y="440"/>
                  </a:lnTo>
                  <a:lnTo>
                    <a:pt x="395" y="440"/>
                  </a:lnTo>
                  <a:lnTo>
                    <a:pt x="408" y="447"/>
                  </a:lnTo>
                  <a:lnTo>
                    <a:pt x="424" y="433"/>
                  </a:lnTo>
                  <a:lnTo>
                    <a:pt x="424" y="440"/>
                  </a:lnTo>
                  <a:lnTo>
                    <a:pt x="432" y="440"/>
                  </a:lnTo>
                  <a:lnTo>
                    <a:pt x="432" y="447"/>
                  </a:lnTo>
                  <a:lnTo>
                    <a:pt x="454" y="455"/>
                  </a:lnTo>
                  <a:lnTo>
                    <a:pt x="465" y="433"/>
                  </a:lnTo>
                  <a:lnTo>
                    <a:pt x="496" y="433"/>
                  </a:lnTo>
                  <a:lnTo>
                    <a:pt x="502" y="396"/>
                  </a:lnTo>
                  <a:lnTo>
                    <a:pt x="537" y="312"/>
                  </a:lnTo>
                  <a:lnTo>
                    <a:pt x="544" y="275"/>
                  </a:lnTo>
                  <a:lnTo>
                    <a:pt x="537" y="230"/>
                  </a:lnTo>
                  <a:lnTo>
                    <a:pt x="519" y="200"/>
                  </a:lnTo>
                  <a:lnTo>
                    <a:pt x="511" y="193"/>
                  </a:lnTo>
                  <a:lnTo>
                    <a:pt x="496" y="163"/>
                  </a:lnTo>
                  <a:lnTo>
                    <a:pt x="496" y="180"/>
                  </a:lnTo>
                  <a:lnTo>
                    <a:pt x="439" y="87"/>
                  </a:lnTo>
                  <a:lnTo>
                    <a:pt x="432" y="82"/>
                  </a:lnTo>
                  <a:lnTo>
                    <a:pt x="432" y="67"/>
                  </a:lnTo>
                  <a:lnTo>
                    <a:pt x="424" y="59"/>
                  </a:lnTo>
                  <a:lnTo>
                    <a:pt x="408" y="59"/>
                  </a:lnTo>
                  <a:lnTo>
                    <a:pt x="395" y="0"/>
                  </a:lnTo>
                  <a:lnTo>
                    <a:pt x="390" y="0"/>
                  </a:lnTo>
                  <a:lnTo>
                    <a:pt x="380" y="22"/>
                  </a:lnTo>
                  <a:lnTo>
                    <a:pt x="373" y="104"/>
                  </a:lnTo>
                  <a:lnTo>
                    <a:pt x="353" y="104"/>
                  </a:lnTo>
                  <a:lnTo>
                    <a:pt x="323" y="74"/>
                  </a:lnTo>
                  <a:lnTo>
                    <a:pt x="311" y="74"/>
                  </a:lnTo>
                  <a:lnTo>
                    <a:pt x="311" y="67"/>
                  </a:lnTo>
                  <a:lnTo>
                    <a:pt x="296" y="67"/>
                  </a:lnTo>
                  <a:lnTo>
                    <a:pt x="303" y="37"/>
                  </a:lnTo>
                  <a:lnTo>
                    <a:pt x="311" y="37"/>
                  </a:lnTo>
                  <a:lnTo>
                    <a:pt x="323" y="22"/>
                  </a:lnTo>
                  <a:lnTo>
                    <a:pt x="311" y="22"/>
                  </a:lnTo>
                  <a:lnTo>
                    <a:pt x="303" y="28"/>
                  </a:lnTo>
                  <a:lnTo>
                    <a:pt x="303" y="22"/>
                  </a:lnTo>
                  <a:lnTo>
                    <a:pt x="296" y="22"/>
                  </a:lnTo>
                  <a:lnTo>
                    <a:pt x="253" y="5"/>
                  </a:lnTo>
                  <a:lnTo>
                    <a:pt x="259" y="22"/>
                  </a:lnTo>
                  <a:lnTo>
                    <a:pt x="239" y="22"/>
                  </a:lnTo>
                  <a:lnTo>
                    <a:pt x="226" y="28"/>
                  </a:lnTo>
                  <a:lnTo>
                    <a:pt x="226" y="37"/>
                  </a:lnTo>
                  <a:lnTo>
                    <a:pt x="217" y="37"/>
                  </a:lnTo>
                  <a:lnTo>
                    <a:pt x="217" y="67"/>
                  </a:lnTo>
                  <a:lnTo>
                    <a:pt x="206" y="59"/>
                  </a:lnTo>
                  <a:lnTo>
                    <a:pt x="206" y="67"/>
                  </a:lnTo>
                  <a:lnTo>
                    <a:pt x="206" y="59"/>
                  </a:lnTo>
                  <a:lnTo>
                    <a:pt x="196" y="43"/>
                  </a:lnTo>
                  <a:lnTo>
                    <a:pt x="189" y="43"/>
                  </a:lnTo>
                  <a:lnTo>
                    <a:pt x="169" y="59"/>
                  </a:lnTo>
                  <a:lnTo>
                    <a:pt x="162" y="59"/>
                  </a:lnTo>
                  <a:lnTo>
                    <a:pt x="154" y="82"/>
                  </a:lnTo>
                  <a:lnTo>
                    <a:pt x="132" y="82"/>
                  </a:lnTo>
                  <a:lnTo>
                    <a:pt x="147" y="87"/>
                  </a:lnTo>
                  <a:lnTo>
                    <a:pt x="132" y="104"/>
                  </a:lnTo>
                  <a:lnTo>
                    <a:pt x="132" y="82"/>
                  </a:lnTo>
                  <a:lnTo>
                    <a:pt x="119" y="104"/>
                  </a:lnTo>
                  <a:lnTo>
                    <a:pt x="125" y="112"/>
                  </a:lnTo>
                  <a:lnTo>
                    <a:pt x="104" y="127"/>
                  </a:lnTo>
                  <a:lnTo>
                    <a:pt x="40" y="151"/>
                  </a:lnTo>
                  <a:lnTo>
                    <a:pt x="20" y="180"/>
                  </a:lnTo>
                  <a:lnTo>
                    <a:pt x="5" y="163"/>
                  </a:lnTo>
                  <a:lnTo>
                    <a:pt x="5" y="193"/>
                  </a:lnTo>
                  <a:lnTo>
                    <a:pt x="0" y="193"/>
                  </a:lnTo>
                  <a:lnTo>
                    <a:pt x="20" y="237"/>
                  </a:lnTo>
                  <a:lnTo>
                    <a:pt x="5" y="223"/>
                  </a:lnTo>
                  <a:lnTo>
                    <a:pt x="5" y="237"/>
                  </a:lnTo>
                  <a:lnTo>
                    <a:pt x="0" y="230"/>
                  </a:lnTo>
                  <a:lnTo>
                    <a:pt x="25" y="280"/>
                  </a:lnTo>
                  <a:lnTo>
                    <a:pt x="33" y="349"/>
                  </a:lnTo>
                  <a:lnTo>
                    <a:pt x="25" y="358"/>
                  </a:lnTo>
                  <a:lnTo>
                    <a:pt x="25" y="364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" name="Freeform 610"/>
            <p:cNvSpPr>
              <a:spLocks/>
            </p:cNvSpPr>
            <p:nvPr/>
          </p:nvSpPr>
          <p:spPr bwMode="auto">
            <a:xfrm>
              <a:off x="14927431" y="5441992"/>
              <a:ext cx="73548" cy="52137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14" y="40"/>
                </a:cxn>
                <a:cxn ang="0">
                  <a:pos x="36" y="40"/>
                </a:cxn>
                <a:cxn ang="0">
                  <a:pos x="51" y="24"/>
                </a:cxn>
                <a:cxn ang="0">
                  <a:pos x="57" y="10"/>
                </a:cxn>
                <a:cxn ang="0">
                  <a:pos x="57" y="0"/>
                </a:cxn>
                <a:cxn ang="0">
                  <a:pos x="51" y="0"/>
                </a:cxn>
                <a:cxn ang="0">
                  <a:pos x="51" y="19"/>
                </a:cxn>
                <a:cxn ang="0">
                  <a:pos x="0" y="19"/>
                </a:cxn>
                <a:cxn ang="0">
                  <a:pos x="0" y="19"/>
                </a:cxn>
                <a:cxn ang="0">
                  <a:pos x="0" y="19"/>
                </a:cxn>
              </a:cxnLst>
              <a:rect l="0" t="0" r="r" b="b"/>
              <a:pathLst>
                <a:path w="57" h="40">
                  <a:moveTo>
                    <a:pt x="0" y="19"/>
                  </a:moveTo>
                  <a:lnTo>
                    <a:pt x="14" y="40"/>
                  </a:lnTo>
                  <a:lnTo>
                    <a:pt x="36" y="40"/>
                  </a:lnTo>
                  <a:lnTo>
                    <a:pt x="51" y="24"/>
                  </a:lnTo>
                  <a:lnTo>
                    <a:pt x="57" y="10"/>
                  </a:lnTo>
                  <a:lnTo>
                    <a:pt x="57" y="0"/>
                  </a:lnTo>
                  <a:lnTo>
                    <a:pt x="51" y="0"/>
                  </a:lnTo>
                  <a:lnTo>
                    <a:pt x="51" y="19"/>
                  </a:lnTo>
                  <a:lnTo>
                    <a:pt x="0" y="19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" name="Freeform 611"/>
            <p:cNvSpPr>
              <a:spLocks/>
            </p:cNvSpPr>
            <p:nvPr/>
          </p:nvSpPr>
          <p:spPr bwMode="auto">
            <a:xfrm>
              <a:off x="15047431" y="5464150"/>
              <a:ext cx="30968" cy="3779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29"/>
                </a:cxn>
                <a:cxn ang="0">
                  <a:pos x="23" y="2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3" h="29">
                  <a:moveTo>
                    <a:pt x="0" y="0"/>
                  </a:moveTo>
                  <a:lnTo>
                    <a:pt x="6" y="29"/>
                  </a:lnTo>
                  <a:lnTo>
                    <a:pt x="23" y="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" name="Freeform 613"/>
            <p:cNvSpPr>
              <a:spLocks/>
            </p:cNvSpPr>
            <p:nvPr/>
          </p:nvSpPr>
          <p:spPr bwMode="auto">
            <a:xfrm>
              <a:off x="12810018" y="2945930"/>
              <a:ext cx="2854185" cy="1556291"/>
            </a:xfrm>
            <a:custGeom>
              <a:avLst/>
              <a:gdLst/>
              <a:ahLst/>
              <a:cxnLst>
                <a:cxn ang="0">
                  <a:pos x="1079" y="235"/>
                </a:cxn>
                <a:cxn ang="0">
                  <a:pos x="1067" y="82"/>
                </a:cxn>
                <a:cxn ang="0">
                  <a:pos x="995" y="82"/>
                </a:cxn>
                <a:cxn ang="0">
                  <a:pos x="725" y="301"/>
                </a:cxn>
                <a:cxn ang="0">
                  <a:pos x="642" y="264"/>
                </a:cxn>
                <a:cxn ang="0">
                  <a:pos x="642" y="457"/>
                </a:cxn>
                <a:cxn ang="0">
                  <a:pos x="610" y="450"/>
                </a:cxn>
                <a:cxn ang="0">
                  <a:pos x="598" y="247"/>
                </a:cxn>
                <a:cxn ang="0">
                  <a:pos x="434" y="383"/>
                </a:cxn>
                <a:cxn ang="0">
                  <a:pos x="377" y="482"/>
                </a:cxn>
                <a:cxn ang="0">
                  <a:pos x="241" y="511"/>
                </a:cxn>
                <a:cxn ang="0">
                  <a:pos x="241" y="541"/>
                </a:cxn>
                <a:cxn ang="0">
                  <a:pos x="129" y="601"/>
                </a:cxn>
                <a:cxn ang="0">
                  <a:pos x="65" y="519"/>
                </a:cxn>
                <a:cxn ang="0">
                  <a:pos x="85" y="428"/>
                </a:cxn>
                <a:cxn ang="0">
                  <a:pos x="43" y="495"/>
                </a:cxn>
                <a:cxn ang="0">
                  <a:pos x="57" y="662"/>
                </a:cxn>
                <a:cxn ang="0">
                  <a:pos x="13" y="776"/>
                </a:cxn>
                <a:cxn ang="0">
                  <a:pos x="50" y="875"/>
                </a:cxn>
                <a:cxn ang="0">
                  <a:pos x="57" y="943"/>
                </a:cxn>
                <a:cxn ang="0">
                  <a:pos x="116" y="976"/>
                </a:cxn>
                <a:cxn ang="0">
                  <a:pos x="164" y="1047"/>
                </a:cxn>
                <a:cxn ang="0">
                  <a:pos x="157" y="1091"/>
                </a:cxn>
                <a:cxn ang="0">
                  <a:pos x="228" y="1159"/>
                </a:cxn>
                <a:cxn ang="0">
                  <a:pos x="270" y="1143"/>
                </a:cxn>
                <a:cxn ang="0">
                  <a:pos x="291" y="1085"/>
                </a:cxn>
                <a:cxn ang="0">
                  <a:pos x="291" y="1017"/>
                </a:cxn>
                <a:cxn ang="0">
                  <a:pos x="355" y="976"/>
                </a:cxn>
                <a:cxn ang="0">
                  <a:pos x="471" y="976"/>
                </a:cxn>
                <a:cxn ang="0">
                  <a:pos x="476" y="919"/>
                </a:cxn>
                <a:cxn ang="0">
                  <a:pos x="603" y="909"/>
                </a:cxn>
                <a:cxn ang="0">
                  <a:pos x="682" y="934"/>
                </a:cxn>
                <a:cxn ang="0">
                  <a:pos x="804" y="1023"/>
                </a:cxn>
                <a:cxn ang="0">
                  <a:pos x="953" y="1017"/>
                </a:cxn>
                <a:cxn ang="0">
                  <a:pos x="1052" y="993"/>
                </a:cxn>
                <a:cxn ang="0">
                  <a:pos x="1243" y="1017"/>
                </a:cxn>
                <a:cxn ang="0">
                  <a:pos x="1293" y="934"/>
                </a:cxn>
                <a:cxn ang="0">
                  <a:pos x="1401" y="1060"/>
                </a:cxn>
                <a:cxn ang="0">
                  <a:pos x="1401" y="1122"/>
                </a:cxn>
                <a:cxn ang="0">
                  <a:pos x="1449" y="1151"/>
                </a:cxn>
                <a:cxn ang="0">
                  <a:pos x="1484" y="934"/>
                </a:cxn>
                <a:cxn ang="0">
                  <a:pos x="1556" y="785"/>
                </a:cxn>
                <a:cxn ang="0">
                  <a:pos x="1672" y="776"/>
                </a:cxn>
                <a:cxn ang="0">
                  <a:pos x="1749" y="709"/>
                </a:cxn>
                <a:cxn ang="0">
                  <a:pos x="1841" y="692"/>
                </a:cxn>
                <a:cxn ang="0">
                  <a:pos x="1749" y="993"/>
                </a:cxn>
                <a:cxn ang="0">
                  <a:pos x="1828" y="865"/>
                </a:cxn>
                <a:cxn ang="0">
                  <a:pos x="1848" y="759"/>
                </a:cxn>
                <a:cxn ang="0">
                  <a:pos x="1933" y="744"/>
                </a:cxn>
                <a:cxn ang="0">
                  <a:pos x="2025" y="601"/>
                </a:cxn>
                <a:cxn ang="0">
                  <a:pos x="2082" y="578"/>
                </a:cxn>
                <a:cxn ang="0">
                  <a:pos x="2195" y="556"/>
                </a:cxn>
                <a:cxn ang="0">
                  <a:pos x="1920" y="457"/>
                </a:cxn>
                <a:cxn ang="0">
                  <a:pos x="1883" y="428"/>
                </a:cxn>
                <a:cxn ang="0">
                  <a:pos x="1685" y="374"/>
                </a:cxn>
                <a:cxn ang="0">
                  <a:pos x="1508" y="309"/>
                </a:cxn>
                <a:cxn ang="0">
                  <a:pos x="1385" y="368"/>
                </a:cxn>
                <a:cxn ang="0">
                  <a:pos x="1287" y="255"/>
                </a:cxn>
                <a:cxn ang="0">
                  <a:pos x="1117" y="218"/>
                </a:cxn>
              </a:cxnLst>
              <a:rect l="0" t="0" r="r" b="b"/>
              <a:pathLst>
                <a:path w="2195" h="1190">
                  <a:moveTo>
                    <a:pt x="1117" y="218"/>
                  </a:moveTo>
                  <a:lnTo>
                    <a:pt x="1109" y="225"/>
                  </a:lnTo>
                  <a:lnTo>
                    <a:pt x="1117" y="247"/>
                  </a:lnTo>
                  <a:lnTo>
                    <a:pt x="1079" y="264"/>
                  </a:lnTo>
                  <a:lnTo>
                    <a:pt x="1074" y="264"/>
                  </a:lnTo>
                  <a:lnTo>
                    <a:pt x="1079" y="235"/>
                  </a:lnTo>
                  <a:lnTo>
                    <a:pt x="1166" y="151"/>
                  </a:lnTo>
                  <a:lnTo>
                    <a:pt x="1166" y="97"/>
                  </a:lnTo>
                  <a:lnTo>
                    <a:pt x="1137" y="58"/>
                  </a:lnTo>
                  <a:lnTo>
                    <a:pt x="1096" y="58"/>
                  </a:lnTo>
                  <a:lnTo>
                    <a:pt x="1096" y="82"/>
                  </a:lnTo>
                  <a:lnTo>
                    <a:pt x="1067" y="82"/>
                  </a:lnTo>
                  <a:lnTo>
                    <a:pt x="1079" y="45"/>
                  </a:lnTo>
                  <a:lnTo>
                    <a:pt x="1039" y="28"/>
                  </a:lnTo>
                  <a:lnTo>
                    <a:pt x="1067" y="13"/>
                  </a:lnTo>
                  <a:lnTo>
                    <a:pt x="1039" y="0"/>
                  </a:lnTo>
                  <a:lnTo>
                    <a:pt x="995" y="45"/>
                  </a:lnTo>
                  <a:lnTo>
                    <a:pt x="995" y="82"/>
                  </a:lnTo>
                  <a:lnTo>
                    <a:pt x="896" y="97"/>
                  </a:lnTo>
                  <a:lnTo>
                    <a:pt x="826" y="143"/>
                  </a:lnTo>
                  <a:lnTo>
                    <a:pt x="804" y="178"/>
                  </a:lnTo>
                  <a:lnTo>
                    <a:pt x="811" y="225"/>
                  </a:lnTo>
                  <a:lnTo>
                    <a:pt x="719" y="247"/>
                  </a:lnTo>
                  <a:lnTo>
                    <a:pt x="725" y="301"/>
                  </a:lnTo>
                  <a:lnTo>
                    <a:pt x="747" y="329"/>
                  </a:lnTo>
                  <a:lnTo>
                    <a:pt x="734" y="337"/>
                  </a:lnTo>
                  <a:lnTo>
                    <a:pt x="704" y="301"/>
                  </a:lnTo>
                  <a:lnTo>
                    <a:pt x="682" y="294"/>
                  </a:lnTo>
                  <a:lnTo>
                    <a:pt x="675" y="301"/>
                  </a:lnTo>
                  <a:lnTo>
                    <a:pt x="642" y="264"/>
                  </a:lnTo>
                  <a:lnTo>
                    <a:pt x="647" y="301"/>
                  </a:lnTo>
                  <a:lnTo>
                    <a:pt x="625" y="344"/>
                  </a:lnTo>
                  <a:lnTo>
                    <a:pt x="642" y="383"/>
                  </a:lnTo>
                  <a:lnTo>
                    <a:pt x="632" y="420"/>
                  </a:lnTo>
                  <a:lnTo>
                    <a:pt x="632" y="450"/>
                  </a:lnTo>
                  <a:lnTo>
                    <a:pt x="642" y="457"/>
                  </a:lnTo>
                  <a:lnTo>
                    <a:pt x="647" y="504"/>
                  </a:lnTo>
                  <a:lnTo>
                    <a:pt x="598" y="549"/>
                  </a:lnTo>
                  <a:lnTo>
                    <a:pt x="590" y="541"/>
                  </a:lnTo>
                  <a:lnTo>
                    <a:pt x="625" y="495"/>
                  </a:lnTo>
                  <a:lnTo>
                    <a:pt x="632" y="465"/>
                  </a:lnTo>
                  <a:lnTo>
                    <a:pt x="610" y="450"/>
                  </a:lnTo>
                  <a:lnTo>
                    <a:pt x="610" y="353"/>
                  </a:lnTo>
                  <a:lnTo>
                    <a:pt x="603" y="337"/>
                  </a:lnTo>
                  <a:lnTo>
                    <a:pt x="610" y="279"/>
                  </a:lnTo>
                  <a:lnTo>
                    <a:pt x="598" y="272"/>
                  </a:lnTo>
                  <a:lnTo>
                    <a:pt x="603" y="264"/>
                  </a:lnTo>
                  <a:lnTo>
                    <a:pt x="598" y="247"/>
                  </a:lnTo>
                  <a:lnTo>
                    <a:pt x="583" y="255"/>
                  </a:lnTo>
                  <a:lnTo>
                    <a:pt x="539" y="374"/>
                  </a:lnTo>
                  <a:lnTo>
                    <a:pt x="539" y="420"/>
                  </a:lnTo>
                  <a:lnTo>
                    <a:pt x="561" y="457"/>
                  </a:lnTo>
                  <a:lnTo>
                    <a:pt x="561" y="474"/>
                  </a:lnTo>
                  <a:lnTo>
                    <a:pt x="434" y="383"/>
                  </a:lnTo>
                  <a:lnTo>
                    <a:pt x="429" y="400"/>
                  </a:lnTo>
                  <a:lnTo>
                    <a:pt x="462" y="450"/>
                  </a:lnTo>
                  <a:lnTo>
                    <a:pt x="441" y="457"/>
                  </a:lnTo>
                  <a:lnTo>
                    <a:pt x="434" y="450"/>
                  </a:lnTo>
                  <a:lnTo>
                    <a:pt x="384" y="465"/>
                  </a:lnTo>
                  <a:lnTo>
                    <a:pt x="377" y="482"/>
                  </a:lnTo>
                  <a:lnTo>
                    <a:pt x="370" y="465"/>
                  </a:lnTo>
                  <a:lnTo>
                    <a:pt x="370" y="450"/>
                  </a:lnTo>
                  <a:lnTo>
                    <a:pt x="285" y="504"/>
                  </a:lnTo>
                  <a:lnTo>
                    <a:pt x="285" y="519"/>
                  </a:lnTo>
                  <a:lnTo>
                    <a:pt x="263" y="532"/>
                  </a:lnTo>
                  <a:lnTo>
                    <a:pt x="241" y="511"/>
                  </a:lnTo>
                  <a:lnTo>
                    <a:pt x="263" y="495"/>
                  </a:lnTo>
                  <a:lnTo>
                    <a:pt x="255" y="465"/>
                  </a:lnTo>
                  <a:lnTo>
                    <a:pt x="223" y="457"/>
                  </a:lnTo>
                  <a:lnTo>
                    <a:pt x="228" y="474"/>
                  </a:lnTo>
                  <a:lnTo>
                    <a:pt x="228" y="519"/>
                  </a:lnTo>
                  <a:lnTo>
                    <a:pt x="241" y="541"/>
                  </a:lnTo>
                  <a:lnTo>
                    <a:pt x="228" y="556"/>
                  </a:lnTo>
                  <a:lnTo>
                    <a:pt x="206" y="549"/>
                  </a:lnTo>
                  <a:lnTo>
                    <a:pt x="171" y="578"/>
                  </a:lnTo>
                  <a:lnTo>
                    <a:pt x="186" y="618"/>
                  </a:lnTo>
                  <a:lnTo>
                    <a:pt x="136" y="595"/>
                  </a:lnTo>
                  <a:lnTo>
                    <a:pt x="129" y="601"/>
                  </a:lnTo>
                  <a:lnTo>
                    <a:pt x="142" y="633"/>
                  </a:lnTo>
                  <a:lnTo>
                    <a:pt x="129" y="633"/>
                  </a:lnTo>
                  <a:lnTo>
                    <a:pt x="100" y="618"/>
                  </a:lnTo>
                  <a:lnTo>
                    <a:pt x="100" y="556"/>
                  </a:lnTo>
                  <a:lnTo>
                    <a:pt x="79" y="541"/>
                  </a:lnTo>
                  <a:lnTo>
                    <a:pt x="65" y="519"/>
                  </a:lnTo>
                  <a:lnTo>
                    <a:pt x="85" y="532"/>
                  </a:lnTo>
                  <a:lnTo>
                    <a:pt x="157" y="556"/>
                  </a:lnTo>
                  <a:lnTo>
                    <a:pt x="199" y="532"/>
                  </a:lnTo>
                  <a:lnTo>
                    <a:pt x="186" y="504"/>
                  </a:lnTo>
                  <a:lnTo>
                    <a:pt x="136" y="450"/>
                  </a:lnTo>
                  <a:lnTo>
                    <a:pt x="85" y="428"/>
                  </a:lnTo>
                  <a:lnTo>
                    <a:pt x="85" y="420"/>
                  </a:lnTo>
                  <a:lnTo>
                    <a:pt x="65" y="411"/>
                  </a:lnTo>
                  <a:lnTo>
                    <a:pt x="50" y="420"/>
                  </a:lnTo>
                  <a:lnTo>
                    <a:pt x="20" y="450"/>
                  </a:lnTo>
                  <a:lnTo>
                    <a:pt x="20" y="474"/>
                  </a:lnTo>
                  <a:lnTo>
                    <a:pt x="43" y="495"/>
                  </a:lnTo>
                  <a:lnTo>
                    <a:pt x="35" y="519"/>
                  </a:lnTo>
                  <a:lnTo>
                    <a:pt x="43" y="569"/>
                  </a:lnTo>
                  <a:lnTo>
                    <a:pt x="35" y="595"/>
                  </a:lnTo>
                  <a:lnTo>
                    <a:pt x="50" y="625"/>
                  </a:lnTo>
                  <a:lnTo>
                    <a:pt x="43" y="640"/>
                  </a:lnTo>
                  <a:lnTo>
                    <a:pt x="57" y="662"/>
                  </a:lnTo>
                  <a:lnTo>
                    <a:pt x="57" y="669"/>
                  </a:lnTo>
                  <a:lnTo>
                    <a:pt x="35" y="716"/>
                  </a:lnTo>
                  <a:lnTo>
                    <a:pt x="10" y="736"/>
                  </a:lnTo>
                  <a:lnTo>
                    <a:pt x="13" y="736"/>
                  </a:lnTo>
                  <a:lnTo>
                    <a:pt x="35" y="754"/>
                  </a:lnTo>
                  <a:lnTo>
                    <a:pt x="13" y="776"/>
                  </a:lnTo>
                  <a:lnTo>
                    <a:pt x="10" y="785"/>
                  </a:lnTo>
                  <a:lnTo>
                    <a:pt x="0" y="785"/>
                  </a:lnTo>
                  <a:lnTo>
                    <a:pt x="10" y="812"/>
                  </a:lnTo>
                  <a:lnTo>
                    <a:pt x="13" y="859"/>
                  </a:lnTo>
                  <a:lnTo>
                    <a:pt x="43" y="865"/>
                  </a:lnTo>
                  <a:lnTo>
                    <a:pt x="50" y="875"/>
                  </a:lnTo>
                  <a:lnTo>
                    <a:pt x="50" y="897"/>
                  </a:lnTo>
                  <a:lnTo>
                    <a:pt x="65" y="919"/>
                  </a:lnTo>
                  <a:lnTo>
                    <a:pt x="79" y="919"/>
                  </a:lnTo>
                  <a:lnTo>
                    <a:pt x="65" y="943"/>
                  </a:lnTo>
                  <a:lnTo>
                    <a:pt x="57" y="934"/>
                  </a:lnTo>
                  <a:lnTo>
                    <a:pt x="57" y="943"/>
                  </a:lnTo>
                  <a:lnTo>
                    <a:pt x="65" y="956"/>
                  </a:lnTo>
                  <a:lnTo>
                    <a:pt x="92" y="956"/>
                  </a:lnTo>
                  <a:lnTo>
                    <a:pt x="100" y="963"/>
                  </a:lnTo>
                  <a:lnTo>
                    <a:pt x="92" y="963"/>
                  </a:lnTo>
                  <a:lnTo>
                    <a:pt x="100" y="976"/>
                  </a:lnTo>
                  <a:lnTo>
                    <a:pt x="116" y="976"/>
                  </a:lnTo>
                  <a:lnTo>
                    <a:pt x="121" y="993"/>
                  </a:lnTo>
                  <a:lnTo>
                    <a:pt x="129" y="1001"/>
                  </a:lnTo>
                  <a:lnTo>
                    <a:pt x="136" y="993"/>
                  </a:lnTo>
                  <a:lnTo>
                    <a:pt x="177" y="1023"/>
                  </a:lnTo>
                  <a:lnTo>
                    <a:pt x="171" y="1060"/>
                  </a:lnTo>
                  <a:lnTo>
                    <a:pt x="164" y="1047"/>
                  </a:lnTo>
                  <a:lnTo>
                    <a:pt x="157" y="1060"/>
                  </a:lnTo>
                  <a:lnTo>
                    <a:pt x="157" y="1077"/>
                  </a:lnTo>
                  <a:lnTo>
                    <a:pt x="164" y="1067"/>
                  </a:lnTo>
                  <a:lnTo>
                    <a:pt x="171" y="1077"/>
                  </a:lnTo>
                  <a:lnTo>
                    <a:pt x="142" y="1085"/>
                  </a:lnTo>
                  <a:lnTo>
                    <a:pt x="157" y="1091"/>
                  </a:lnTo>
                  <a:lnTo>
                    <a:pt x="136" y="1114"/>
                  </a:lnTo>
                  <a:lnTo>
                    <a:pt x="129" y="1114"/>
                  </a:lnTo>
                  <a:lnTo>
                    <a:pt x="136" y="1114"/>
                  </a:lnTo>
                  <a:lnTo>
                    <a:pt x="171" y="1151"/>
                  </a:lnTo>
                  <a:lnTo>
                    <a:pt x="213" y="1151"/>
                  </a:lnTo>
                  <a:lnTo>
                    <a:pt x="228" y="1159"/>
                  </a:lnTo>
                  <a:lnTo>
                    <a:pt x="248" y="1159"/>
                  </a:lnTo>
                  <a:lnTo>
                    <a:pt x="270" y="1190"/>
                  </a:lnTo>
                  <a:lnTo>
                    <a:pt x="285" y="1190"/>
                  </a:lnTo>
                  <a:lnTo>
                    <a:pt x="291" y="1181"/>
                  </a:lnTo>
                  <a:lnTo>
                    <a:pt x="270" y="1159"/>
                  </a:lnTo>
                  <a:lnTo>
                    <a:pt x="270" y="1143"/>
                  </a:lnTo>
                  <a:lnTo>
                    <a:pt x="263" y="1122"/>
                  </a:lnTo>
                  <a:lnTo>
                    <a:pt x="285" y="1091"/>
                  </a:lnTo>
                  <a:lnTo>
                    <a:pt x="291" y="1107"/>
                  </a:lnTo>
                  <a:lnTo>
                    <a:pt x="298" y="1091"/>
                  </a:lnTo>
                  <a:lnTo>
                    <a:pt x="298" y="1085"/>
                  </a:lnTo>
                  <a:lnTo>
                    <a:pt x="291" y="1085"/>
                  </a:lnTo>
                  <a:lnTo>
                    <a:pt x="298" y="1077"/>
                  </a:lnTo>
                  <a:lnTo>
                    <a:pt x="291" y="1060"/>
                  </a:lnTo>
                  <a:lnTo>
                    <a:pt x="270" y="1060"/>
                  </a:lnTo>
                  <a:lnTo>
                    <a:pt x="263" y="1038"/>
                  </a:lnTo>
                  <a:lnTo>
                    <a:pt x="270" y="993"/>
                  </a:lnTo>
                  <a:lnTo>
                    <a:pt x="291" y="1017"/>
                  </a:lnTo>
                  <a:lnTo>
                    <a:pt x="298" y="1017"/>
                  </a:lnTo>
                  <a:lnTo>
                    <a:pt x="291" y="993"/>
                  </a:lnTo>
                  <a:lnTo>
                    <a:pt x="312" y="963"/>
                  </a:lnTo>
                  <a:lnTo>
                    <a:pt x="333" y="976"/>
                  </a:lnTo>
                  <a:lnTo>
                    <a:pt x="342" y="963"/>
                  </a:lnTo>
                  <a:lnTo>
                    <a:pt x="355" y="976"/>
                  </a:lnTo>
                  <a:lnTo>
                    <a:pt x="384" y="993"/>
                  </a:lnTo>
                  <a:lnTo>
                    <a:pt x="399" y="985"/>
                  </a:lnTo>
                  <a:lnTo>
                    <a:pt x="419" y="985"/>
                  </a:lnTo>
                  <a:lnTo>
                    <a:pt x="429" y="993"/>
                  </a:lnTo>
                  <a:lnTo>
                    <a:pt x="462" y="993"/>
                  </a:lnTo>
                  <a:lnTo>
                    <a:pt x="471" y="976"/>
                  </a:lnTo>
                  <a:lnTo>
                    <a:pt x="441" y="963"/>
                  </a:lnTo>
                  <a:lnTo>
                    <a:pt x="462" y="956"/>
                  </a:lnTo>
                  <a:lnTo>
                    <a:pt x="456" y="949"/>
                  </a:lnTo>
                  <a:lnTo>
                    <a:pt x="462" y="943"/>
                  </a:lnTo>
                  <a:lnTo>
                    <a:pt x="462" y="909"/>
                  </a:lnTo>
                  <a:lnTo>
                    <a:pt x="476" y="919"/>
                  </a:lnTo>
                  <a:lnTo>
                    <a:pt x="556" y="897"/>
                  </a:lnTo>
                  <a:lnTo>
                    <a:pt x="556" y="880"/>
                  </a:lnTo>
                  <a:lnTo>
                    <a:pt x="590" y="880"/>
                  </a:lnTo>
                  <a:lnTo>
                    <a:pt x="598" y="904"/>
                  </a:lnTo>
                  <a:lnTo>
                    <a:pt x="598" y="909"/>
                  </a:lnTo>
                  <a:lnTo>
                    <a:pt x="603" y="909"/>
                  </a:lnTo>
                  <a:lnTo>
                    <a:pt x="625" y="919"/>
                  </a:lnTo>
                  <a:lnTo>
                    <a:pt x="625" y="934"/>
                  </a:lnTo>
                  <a:lnTo>
                    <a:pt x="642" y="934"/>
                  </a:lnTo>
                  <a:lnTo>
                    <a:pt x="653" y="909"/>
                  </a:lnTo>
                  <a:lnTo>
                    <a:pt x="675" y="904"/>
                  </a:lnTo>
                  <a:lnTo>
                    <a:pt x="682" y="934"/>
                  </a:lnTo>
                  <a:lnTo>
                    <a:pt x="719" y="993"/>
                  </a:lnTo>
                  <a:lnTo>
                    <a:pt x="725" y="976"/>
                  </a:lnTo>
                  <a:lnTo>
                    <a:pt x="734" y="993"/>
                  </a:lnTo>
                  <a:lnTo>
                    <a:pt x="761" y="985"/>
                  </a:lnTo>
                  <a:lnTo>
                    <a:pt x="782" y="1017"/>
                  </a:lnTo>
                  <a:lnTo>
                    <a:pt x="804" y="1023"/>
                  </a:lnTo>
                  <a:lnTo>
                    <a:pt x="804" y="1017"/>
                  </a:lnTo>
                  <a:lnTo>
                    <a:pt x="817" y="1032"/>
                  </a:lnTo>
                  <a:lnTo>
                    <a:pt x="866" y="993"/>
                  </a:lnTo>
                  <a:lnTo>
                    <a:pt x="903" y="1001"/>
                  </a:lnTo>
                  <a:lnTo>
                    <a:pt x="918" y="1017"/>
                  </a:lnTo>
                  <a:lnTo>
                    <a:pt x="953" y="1017"/>
                  </a:lnTo>
                  <a:lnTo>
                    <a:pt x="953" y="976"/>
                  </a:lnTo>
                  <a:lnTo>
                    <a:pt x="973" y="963"/>
                  </a:lnTo>
                  <a:lnTo>
                    <a:pt x="1010" y="976"/>
                  </a:lnTo>
                  <a:lnTo>
                    <a:pt x="1024" y="1001"/>
                  </a:lnTo>
                  <a:lnTo>
                    <a:pt x="1030" y="1001"/>
                  </a:lnTo>
                  <a:lnTo>
                    <a:pt x="1052" y="993"/>
                  </a:lnTo>
                  <a:lnTo>
                    <a:pt x="1121" y="1032"/>
                  </a:lnTo>
                  <a:lnTo>
                    <a:pt x="1159" y="1023"/>
                  </a:lnTo>
                  <a:lnTo>
                    <a:pt x="1179" y="1001"/>
                  </a:lnTo>
                  <a:lnTo>
                    <a:pt x="1201" y="1017"/>
                  </a:lnTo>
                  <a:lnTo>
                    <a:pt x="1223" y="1023"/>
                  </a:lnTo>
                  <a:lnTo>
                    <a:pt x="1243" y="1017"/>
                  </a:lnTo>
                  <a:lnTo>
                    <a:pt x="1250" y="976"/>
                  </a:lnTo>
                  <a:lnTo>
                    <a:pt x="1265" y="963"/>
                  </a:lnTo>
                  <a:lnTo>
                    <a:pt x="1265" y="956"/>
                  </a:lnTo>
                  <a:lnTo>
                    <a:pt x="1250" y="956"/>
                  </a:lnTo>
                  <a:lnTo>
                    <a:pt x="1265" y="943"/>
                  </a:lnTo>
                  <a:lnTo>
                    <a:pt x="1293" y="934"/>
                  </a:lnTo>
                  <a:lnTo>
                    <a:pt x="1322" y="943"/>
                  </a:lnTo>
                  <a:lnTo>
                    <a:pt x="1337" y="956"/>
                  </a:lnTo>
                  <a:lnTo>
                    <a:pt x="1355" y="1023"/>
                  </a:lnTo>
                  <a:lnTo>
                    <a:pt x="1372" y="1023"/>
                  </a:lnTo>
                  <a:lnTo>
                    <a:pt x="1401" y="1038"/>
                  </a:lnTo>
                  <a:lnTo>
                    <a:pt x="1401" y="1060"/>
                  </a:lnTo>
                  <a:lnTo>
                    <a:pt x="1414" y="1060"/>
                  </a:lnTo>
                  <a:lnTo>
                    <a:pt x="1449" y="1047"/>
                  </a:lnTo>
                  <a:lnTo>
                    <a:pt x="1449" y="1067"/>
                  </a:lnTo>
                  <a:lnTo>
                    <a:pt x="1421" y="1122"/>
                  </a:lnTo>
                  <a:lnTo>
                    <a:pt x="1414" y="1114"/>
                  </a:lnTo>
                  <a:lnTo>
                    <a:pt x="1401" y="1122"/>
                  </a:lnTo>
                  <a:lnTo>
                    <a:pt x="1401" y="1168"/>
                  </a:lnTo>
                  <a:lnTo>
                    <a:pt x="1406" y="1151"/>
                  </a:lnTo>
                  <a:lnTo>
                    <a:pt x="1414" y="1151"/>
                  </a:lnTo>
                  <a:lnTo>
                    <a:pt x="1414" y="1159"/>
                  </a:lnTo>
                  <a:lnTo>
                    <a:pt x="1421" y="1168"/>
                  </a:lnTo>
                  <a:lnTo>
                    <a:pt x="1449" y="1151"/>
                  </a:lnTo>
                  <a:lnTo>
                    <a:pt x="1530" y="1047"/>
                  </a:lnTo>
                  <a:lnTo>
                    <a:pt x="1535" y="943"/>
                  </a:lnTo>
                  <a:lnTo>
                    <a:pt x="1513" y="909"/>
                  </a:lnTo>
                  <a:lnTo>
                    <a:pt x="1508" y="909"/>
                  </a:lnTo>
                  <a:lnTo>
                    <a:pt x="1498" y="934"/>
                  </a:lnTo>
                  <a:lnTo>
                    <a:pt x="1484" y="934"/>
                  </a:lnTo>
                  <a:lnTo>
                    <a:pt x="1493" y="909"/>
                  </a:lnTo>
                  <a:lnTo>
                    <a:pt x="1484" y="909"/>
                  </a:lnTo>
                  <a:lnTo>
                    <a:pt x="1471" y="904"/>
                  </a:lnTo>
                  <a:lnTo>
                    <a:pt x="1457" y="904"/>
                  </a:lnTo>
                  <a:lnTo>
                    <a:pt x="1457" y="897"/>
                  </a:lnTo>
                  <a:lnTo>
                    <a:pt x="1556" y="785"/>
                  </a:lnTo>
                  <a:lnTo>
                    <a:pt x="1592" y="776"/>
                  </a:lnTo>
                  <a:lnTo>
                    <a:pt x="1600" y="785"/>
                  </a:lnTo>
                  <a:lnTo>
                    <a:pt x="1615" y="776"/>
                  </a:lnTo>
                  <a:lnTo>
                    <a:pt x="1633" y="785"/>
                  </a:lnTo>
                  <a:lnTo>
                    <a:pt x="1642" y="759"/>
                  </a:lnTo>
                  <a:lnTo>
                    <a:pt x="1672" y="776"/>
                  </a:lnTo>
                  <a:lnTo>
                    <a:pt x="1679" y="776"/>
                  </a:lnTo>
                  <a:lnTo>
                    <a:pt x="1672" y="785"/>
                  </a:lnTo>
                  <a:lnTo>
                    <a:pt x="1672" y="790"/>
                  </a:lnTo>
                  <a:lnTo>
                    <a:pt x="1721" y="785"/>
                  </a:lnTo>
                  <a:lnTo>
                    <a:pt x="1712" y="776"/>
                  </a:lnTo>
                  <a:lnTo>
                    <a:pt x="1749" y="709"/>
                  </a:lnTo>
                  <a:lnTo>
                    <a:pt x="1793" y="699"/>
                  </a:lnTo>
                  <a:lnTo>
                    <a:pt x="1793" y="736"/>
                  </a:lnTo>
                  <a:lnTo>
                    <a:pt x="1834" y="709"/>
                  </a:lnTo>
                  <a:lnTo>
                    <a:pt x="1834" y="675"/>
                  </a:lnTo>
                  <a:lnTo>
                    <a:pt x="1848" y="675"/>
                  </a:lnTo>
                  <a:lnTo>
                    <a:pt x="1841" y="692"/>
                  </a:lnTo>
                  <a:lnTo>
                    <a:pt x="1834" y="736"/>
                  </a:lnTo>
                  <a:lnTo>
                    <a:pt x="1821" y="744"/>
                  </a:lnTo>
                  <a:lnTo>
                    <a:pt x="1764" y="812"/>
                  </a:lnTo>
                  <a:lnTo>
                    <a:pt x="1749" y="822"/>
                  </a:lnTo>
                  <a:lnTo>
                    <a:pt x="1727" y="880"/>
                  </a:lnTo>
                  <a:lnTo>
                    <a:pt x="1749" y="993"/>
                  </a:lnTo>
                  <a:lnTo>
                    <a:pt x="1793" y="943"/>
                  </a:lnTo>
                  <a:lnTo>
                    <a:pt x="1793" y="909"/>
                  </a:lnTo>
                  <a:lnTo>
                    <a:pt x="1798" y="909"/>
                  </a:lnTo>
                  <a:lnTo>
                    <a:pt x="1821" y="904"/>
                  </a:lnTo>
                  <a:lnTo>
                    <a:pt x="1821" y="875"/>
                  </a:lnTo>
                  <a:lnTo>
                    <a:pt x="1828" y="865"/>
                  </a:lnTo>
                  <a:lnTo>
                    <a:pt x="1834" y="865"/>
                  </a:lnTo>
                  <a:lnTo>
                    <a:pt x="1834" y="828"/>
                  </a:lnTo>
                  <a:lnTo>
                    <a:pt x="1821" y="812"/>
                  </a:lnTo>
                  <a:lnTo>
                    <a:pt x="1834" y="785"/>
                  </a:lnTo>
                  <a:lnTo>
                    <a:pt x="1834" y="759"/>
                  </a:lnTo>
                  <a:lnTo>
                    <a:pt x="1848" y="759"/>
                  </a:lnTo>
                  <a:lnTo>
                    <a:pt x="1876" y="744"/>
                  </a:lnTo>
                  <a:lnTo>
                    <a:pt x="1876" y="759"/>
                  </a:lnTo>
                  <a:lnTo>
                    <a:pt x="1883" y="754"/>
                  </a:lnTo>
                  <a:lnTo>
                    <a:pt x="1912" y="744"/>
                  </a:lnTo>
                  <a:lnTo>
                    <a:pt x="1927" y="759"/>
                  </a:lnTo>
                  <a:lnTo>
                    <a:pt x="1933" y="744"/>
                  </a:lnTo>
                  <a:lnTo>
                    <a:pt x="2020" y="675"/>
                  </a:lnTo>
                  <a:lnTo>
                    <a:pt x="2047" y="692"/>
                  </a:lnTo>
                  <a:lnTo>
                    <a:pt x="2056" y="675"/>
                  </a:lnTo>
                  <a:lnTo>
                    <a:pt x="2042" y="625"/>
                  </a:lnTo>
                  <a:lnTo>
                    <a:pt x="2025" y="625"/>
                  </a:lnTo>
                  <a:lnTo>
                    <a:pt x="2025" y="601"/>
                  </a:lnTo>
                  <a:lnTo>
                    <a:pt x="2042" y="601"/>
                  </a:lnTo>
                  <a:lnTo>
                    <a:pt x="2056" y="595"/>
                  </a:lnTo>
                  <a:lnTo>
                    <a:pt x="2069" y="578"/>
                  </a:lnTo>
                  <a:lnTo>
                    <a:pt x="2062" y="556"/>
                  </a:lnTo>
                  <a:lnTo>
                    <a:pt x="2069" y="549"/>
                  </a:lnTo>
                  <a:lnTo>
                    <a:pt x="2082" y="578"/>
                  </a:lnTo>
                  <a:lnTo>
                    <a:pt x="2096" y="578"/>
                  </a:lnTo>
                  <a:lnTo>
                    <a:pt x="2151" y="625"/>
                  </a:lnTo>
                  <a:lnTo>
                    <a:pt x="2168" y="595"/>
                  </a:lnTo>
                  <a:lnTo>
                    <a:pt x="2168" y="578"/>
                  </a:lnTo>
                  <a:lnTo>
                    <a:pt x="2180" y="578"/>
                  </a:lnTo>
                  <a:lnTo>
                    <a:pt x="2195" y="556"/>
                  </a:lnTo>
                  <a:lnTo>
                    <a:pt x="2173" y="532"/>
                  </a:lnTo>
                  <a:lnTo>
                    <a:pt x="2131" y="519"/>
                  </a:lnTo>
                  <a:lnTo>
                    <a:pt x="2007" y="411"/>
                  </a:lnTo>
                  <a:lnTo>
                    <a:pt x="1933" y="400"/>
                  </a:lnTo>
                  <a:lnTo>
                    <a:pt x="1933" y="450"/>
                  </a:lnTo>
                  <a:lnTo>
                    <a:pt x="1920" y="457"/>
                  </a:lnTo>
                  <a:lnTo>
                    <a:pt x="1903" y="435"/>
                  </a:lnTo>
                  <a:lnTo>
                    <a:pt x="1903" y="420"/>
                  </a:lnTo>
                  <a:lnTo>
                    <a:pt x="1912" y="420"/>
                  </a:lnTo>
                  <a:lnTo>
                    <a:pt x="1920" y="411"/>
                  </a:lnTo>
                  <a:lnTo>
                    <a:pt x="1903" y="411"/>
                  </a:lnTo>
                  <a:lnTo>
                    <a:pt x="1883" y="428"/>
                  </a:lnTo>
                  <a:lnTo>
                    <a:pt x="1798" y="420"/>
                  </a:lnTo>
                  <a:lnTo>
                    <a:pt x="1784" y="411"/>
                  </a:lnTo>
                  <a:lnTo>
                    <a:pt x="1793" y="391"/>
                  </a:lnTo>
                  <a:lnTo>
                    <a:pt x="1776" y="368"/>
                  </a:lnTo>
                  <a:lnTo>
                    <a:pt x="1742" y="353"/>
                  </a:lnTo>
                  <a:lnTo>
                    <a:pt x="1685" y="374"/>
                  </a:lnTo>
                  <a:lnTo>
                    <a:pt x="1679" y="344"/>
                  </a:lnTo>
                  <a:lnTo>
                    <a:pt x="1664" y="344"/>
                  </a:lnTo>
                  <a:lnTo>
                    <a:pt x="1657" y="337"/>
                  </a:lnTo>
                  <a:lnTo>
                    <a:pt x="1657" y="309"/>
                  </a:lnTo>
                  <a:lnTo>
                    <a:pt x="1530" y="272"/>
                  </a:lnTo>
                  <a:lnTo>
                    <a:pt x="1508" y="309"/>
                  </a:lnTo>
                  <a:lnTo>
                    <a:pt x="1530" y="337"/>
                  </a:lnTo>
                  <a:lnTo>
                    <a:pt x="1463" y="337"/>
                  </a:lnTo>
                  <a:lnTo>
                    <a:pt x="1449" y="344"/>
                  </a:lnTo>
                  <a:lnTo>
                    <a:pt x="1421" y="326"/>
                  </a:lnTo>
                  <a:lnTo>
                    <a:pt x="1406" y="374"/>
                  </a:lnTo>
                  <a:lnTo>
                    <a:pt x="1385" y="368"/>
                  </a:lnTo>
                  <a:lnTo>
                    <a:pt x="1372" y="329"/>
                  </a:lnTo>
                  <a:lnTo>
                    <a:pt x="1379" y="279"/>
                  </a:lnTo>
                  <a:lnTo>
                    <a:pt x="1364" y="255"/>
                  </a:lnTo>
                  <a:lnTo>
                    <a:pt x="1315" y="235"/>
                  </a:lnTo>
                  <a:lnTo>
                    <a:pt x="1293" y="235"/>
                  </a:lnTo>
                  <a:lnTo>
                    <a:pt x="1287" y="255"/>
                  </a:lnTo>
                  <a:lnTo>
                    <a:pt x="1293" y="272"/>
                  </a:lnTo>
                  <a:lnTo>
                    <a:pt x="1228" y="264"/>
                  </a:lnTo>
                  <a:lnTo>
                    <a:pt x="1236" y="235"/>
                  </a:lnTo>
                  <a:lnTo>
                    <a:pt x="1193" y="225"/>
                  </a:lnTo>
                  <a:lnTo>
                    <a:pt x="1166" y="247"/>
                  </a:lnTo>
                  <a:lnTo>
                    <a:pt x="1117" y="218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" name="Freeform 629"/>
            <p:cNvSpPr>
              <a:spLocks/>
            </p:cNvSpPr>
            <p:nvPr/>
          </p:nvSpPr>
          <p:spPr bwMode="auto">
            <a:xfrm>
              <a:off x="13108082" y="4538717"/>
              <a:ext cx="329031" cy="332374"/>
            </a:xfrm>
            <a:custGeom>
              <a:avLst/>
              <a:gdLst/>
              <a:ahLst/>
              <a:cxnLst>
                <a:cxn ang="0">
                  <a:pos x="240" y="254"/>
                </a:cxn>
                <a:cxn ang="0">
                  <a:pos x="181" y="246"/>
                </a:cxn>
                <a:cxn ang="0">
                  <a:pos x="166" y="226"/>
                </a:cxn>
                <a:cxn ang="0">
                  <a:pos x="148" y="239"/>
                </a:cxn>
                <a:cxn ang="0">
                  <a:pos x="126" y="239"/>
                </a:cxn>
                <a:cxn ang="0">
                  <a:pos x="83" y="178"/>
                </a:cxn>
                <a:cxn ang="0">
                  <a:pos x="69" y="172"/>
                </a:cxn>
                <a:cxn ang="0">
                  <a:pos x="62" y="172"/>
                </a:cxn>
                <a:cxn ang="0">
                  <a:pos x="56" y="165"/>
                </a:cxn>
                <a:cxn ang="0">
                  <a:pos x="41" y="135"/>
                </a:cxn>
                <a:cxn ang="0">
                  <a:pos x="26" y="126"/>
                </a:cxn>
                <a:cxn ang="0">
                  <a:pos x="19" y="105"/>
                </a:cxn>
                <a:cxn ang="0">
                  <a:pos x="26" y="88"/>
                </a:cxn>
                <a:cxn ang="0">
                  <a:pos x="26" y="68"/>
                </a:cxn>
                <a:cxn ang="0">
                  <a:pos x="19" y="68"/>
                </a:cxn>
                <a:cxn ang="0">
                  <a:pos x="0" y="7"/>
                </a:cxn>
                <a:cxn ang="0">
                  <a:pos x="12" y="0"/>
                </a:cxn>
                <a:cxn ang="0">
                  <a:pos x="19" y="15"/>
                </a:cxn>
                <a:cxn ang="0">
                  <a:pos x="34" y="15"/>
                </a:cxn>
                <a:cxn ang="0">
                  <a:pos x="56" y="7"/>
                </a:cxn>
                <a:cxn ang="0">
                  <a:pos x="62" y="7"/>
                </a:cxn>
                <a:cxn ang="0">
                  <a:pos x="56" y="15"/>
                </a:cxn>
                <a:cxn ang="0">
                  <a:pos x="69" y="24"/>
                </a:cxn>
                <a:cxn ang="0">
                  <a:pos x="69" y="46"/>
                </a:cxn>
                <a:cxn ang="0">
                  <a:pos x="104" y="61"/>
                </a:cxn>
                <a:cxn ang="0">
                  <a:pos x="141" y="61"/>
                </a:cxn>
                <a:cxn ang="0">
                  <a:pos x="141" y="46"/>
                </a:cxn>
                <a:cxn ang="0">
                  <a:pos x="153" y="37"/>
                </a:cxn>
                <a:cxn ang="0">
                  <a:pos x="181" y="37"/>
                </a:cxn>
                <a:cxn ang="0">
                  <a:pos x="233" y="61"/>
                </a:cxn>
                <a:cxn ang="0">
                  <a:pos x="233" y="88"/>
                </a:cxn>
                <a:cxn ang="0">
                  <a:pos x="225" y="105"/>
                </a:cxn>
                <a:cxn ang="0">
                  <a:pos x="225" y="143"/>
                </a:cxn>
                <a:cxn ang="0">
                  <a:pos x="240" y="157"/>
                </a:cxn>
                <a:cxn ang="0">
                  <a:pos x="240" y="165"/>
                </a:cxn>
                <a:cxn ang="0">
                  <a:pos x="233" y="178"/>
                </a:cxn>
                <a:cxn ang="0">
                  <a:pos x="253" y="226"/>
                </a:cxn>
                <a:cxn ang="0">
                  <a:pos x="240" y="239"/>
                </a:cxn>
                <a:cxn ang="0">
                  <a:pos x="240" y="254"/>
                </a:cxn>
                <a:cxn ang="0">
                  <a:pos x="240" y="254"/>
                </a:cxn>
                <a:cxn ang="0">
                  <a:pos x="240" y="254"/>
                </a:cxn>
              </a:cxnLst>
              <a:rect l="0" t="0" r="r" b="b"/>
              <a:pathLst>
                <a:path w="253" h="254">
                  <a:moveTo>
                    <a:pt x="240" y="254"/>
                  </a:moveTo>
                  <a:lnTo>
                    <a:pt x="181" y="246"/>
                  </a:lnTo>
                  <a:lnTo>
                    <a:pt x="166" y="226"/>
                  </a:lnTo>
                  <a:lnTo>
                    <a:pt x="148" y="239"/>
                  </a:lnTo>
                  <a:lnTo>
                    <a:pt x="126" y="239"/>
                  </a:lnTo>
                  <a:lnTo>
                    <a:pt x="83" y="178"/>
                  </a:lnTo>
                  <a:lnTo>
                    <a:pt x="69" y="172"/>
                  </a:lnTo>
                  <a:lnTo>
                    <a:pt x="62" y="172"/>
                  </a:lnTo>
                  <a:lnTo>
                    <a:pt x="56" y="165"/>
                  </a:lnTo>
                  <a:lnTo>
                    <a:pt x="41" y="135"/>
                  </a:lnTo>
                  <a:lnTo>
                    <a:pt x="26" y="126"/>
                  </a:lnTo>
                  <a:lnTo>
                    <a:pt x="19" y="105"/>
                  </a:lnTo>
                  <a:lnTo>
                    <a:pt x="26" y="88"/>
                  </a:lnTo>
                  <a:lnTo>
                    <a:pt x="26" y="68"/>
                  </a:lnTo>
                  <a:lnTo>
                    <a:pt x="19" y="68"/>
                  </a:lnTo>
                  <a:lnTo>
                    <a:pt x="0" y="7"/>
                  </a:lnTo>
                  <a:lnTo>
                    <a:pt x="12" y="0"/>
                  </a:lnTo>
                  <a:lnTo>
                    <a:pt x="19" y="15"/>
                  </a:lnTo>
                  <a:lnTo>
                    <a:pt x="34" y="15"/>
                  </a:lnTo>
                  <a:lnTo>
                    <a:pt x="56" y="7"/>
                  </a:lnTo>
                  <a:lnTo>
                    <a:pt x="62" y="7"/>
                  </a:lnTo>
                  <a:lnTo>
                    <a:pt x="56" y="15"/>
                  </a:lnTo>
                  <a:lnTo>
                    <a:pt x="69" y="24"/>
                  </a:lnTo>
                  <a:lnTo>
                    <a:pt x="69" y="46"/>
                  </a:lnTo>
                  <a:lnTo>
                    <a:pt x="104" y="61"/>
                  </a:lnTo>
                  <a:lnTo>
                    <a:pt x="141" y="61"/>
                  </a:lnTo>
                  <a:lnTo>
                    <a:pt x="141" y="46"/>
                  </a:lnTo>
                  <a:lnTo>
                    <a:pt x="153" y="37"/>
                  </a:lnTo>
                  <a:lnTo>
                    <a:pt x="181" y="37"/>
                  </a:lnTo>
                  <a:lnTo>
                    <a:pt x="233" y="61"/>
                  </a:lnTo>
                  <a:lnTo>
                    <a:pt x="233" y="88"/>
                  </a:lnTo>
                  <a:lnTo>
                    <a:pt x="225" y="105"/>
                  </a:lnTo>
                  <a:lnTo>
                    <a:pt x="225" y="143"/>
                  </a:lnTo>
                  <a:lnTo>
                    <a:pt x="240" y="157"/>
                  </a:lnTo>
                  <a:lnTo>
                    <a:pt x="240" y="165"/>
                  </a:lnTo>
                  <a:lnTo>
                    <a:pt x="233" y="178"/>
                  </a:lnTo>
                  <a:lnTo>
                    <a:pt x="253" y="226"/>
                  </a:lnTo>
                  <a:lnTo>
                    <a:pt x="240" y="239"/>
                  </a:lnTo>
                  <a:lnTo>
                    <a:pt x="240" y="254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" name="Freeform 633"/>
            <p:cNvSpPr>
              <a:spLocks/>
            </p:cNvSpPr>
            <p:nvPr/>
          </p:nvSpPr>
          <p:spPr bwMode="auto">
            <a:xfrm>
              <a:off x="12819051" y="4337990"/>
              <a:ext cx="252902" cy="172052"/>
            </a:xfrm>
            <a:custGeom>
              <a:avLst/>
              <a:gdLst/>
              <a:ahLst/>
              <a:cxnLst>
                <a:cxn ang="0">
                  <a:pos x="120" y="47"/>
                </a:cxn>
                <a:cxn ang="0">
                  <a:pos x="112" y="47"/>
                </a:cxn>
                <a:cxn ang="0">
                  <a:pos x="92" y="41"/>
                </a:cxn>
                <a:cxn ang="0">
                  <a:pos x="135" y="10"/>
                </a:cxn>
                <a:cxn ang="0">
                  <a:pos x="157" y="0"/>
                </a:cxn>
                <a:cxn ang="0">
                  <a:pos x="165" y="10"/>
                </a:cxn>
                <a:cxn ang="0">
                  <a:pos x="135" y="19"/>
                </a:cxn>
                <a:cxn ang="0">
                  <a:pos x="150" y="24"/>
                </a:cxn>
                <a:cxn ang="0">
                  <a:pos x="129" y="47"/>
                </a:cxn>
                <a:cxn ang="0">
                  <a:pos x="120" y="47"/>
                </a:cxn>
                <a:cxn ang="0">
                  <a:pos x="129" y="47"/>
                </a:cxn>
                <a:cxn ang="0">
                  <a:pos x="194" y="101"/>
                </a:cxn>
                <a:cxn ang="0">
                  <a:pos x="194" y="123"/>
                </a:cxn>
                <a:cxn ang="0">
                  <a:pos x="165" y="131"/>
                </a:cxn>
                <a:cxn ang="0">
                  <a:pos x="129" y="131"/>
                </a:cxn>
                <a:cxn ang="0">
                  <a:pos x="107" y="115"/>
                </a:cxn>
                <a:cxn ang="0">
                  <a:pos x="77" y="115"/>
                </a:cxn>
                <a:cxn ang="0">
                  <a:pos x="50" y="131"/>
                </a:cxn>
                <a:cxn ang="0">
                  <a:pos x="11" y="131"/>
                </a:cxn>
                <a:cxn ang="0">
                  <a:pos x="0" y="101"/>
                </a:cxn>
                <a:cxn ang="0">
                  <a:pos x="5" y="84"/>
                </a:cxn>
                <a:cxn ang="0">
                  <a:pos x="11" y="84"/>
                </a:cxn>
                <a:cxn ang="0">
                  <a:pos x="11" y="69"/>
                </a:cxn>
                <a:cxn ang="0">
                  <a:pos x="26" y="56"/>
                </a:cxn>
                <a:cxn ang="0">
                  <a:pos x="26" y="41"/>
                </a:cxn>
                <a:cxn ang="0">
                  <a:pos x="33" y="41"/>
                </a:cxn>
                <a:cxn ang="0">
                  <a:pos x="41" y="19"/>
                </a:cxn>
                <a:cxn ang="0">
                  <a:pos x="57" y="19"/>
                </a:cxn>
                <a:cxn ang="0">
                  <a:pos x="57" y="24"/>
                </a:cxn>
                <a:cxn ang="0">
                  <a:pos x="85" y="41"/>
                </a:cxn>
                <a:cxn ang="0">
                  <a:pos x="72" y="47"/>
                </a:cxn>
                <a:cxn ang="0">
                  <a:pos x="77" y="56"/>
                </a:cxn>
                <a:cxn ang="0">
                  <a:pos x="77" y="69"/>
                </a:cxn>
                <a:cxn ang="0">
                  <a:pos x="85" y="69"/>
                </a:cxn>
                <a:cxn ang="0">
                  <a:pos x="112" y="47"/>
                </a:cxn>
                <a:cxn ang="0">
                  <a:pos x="120" y="47"/>
                </a:cxn>
                <a:cxn ang="0">
                  <a:pos x="120" y="47"/>
                </a:cxn>
              </a:cxnLst>
              <a:rect l="0" t="0" r="r" b="b"/>
              <a:pathLst>
                <a:path w="194" h="131">
                  <a:moveTo>
                    <a:pt x="120" y="47"/>
                  </a:moveTo>
                  <a:lnTo>
                    <a:pt x="112" y="47"/>
                  </a:lnTo>
                  <a:lnTo>
                    <a:pt x="92" y="41"/>
                  </a:lnTo>
                  <a:lnTo>
                    <a:pt x="135" y="10"/>
                  </a:lnTo>
                  <a:lnTo>
                    <a:pt x="157" y="0"/>
                  </a:lnTo>
                  <a:lnTo>
                    <a:pt x="165" y="10"/>
                  </a:lnTo>
                  <a:lnTo>
                    <a:pt x="135" y="19"/>
                  </a:lnTo>
                  <a:lnTo>
                    <a:pt x="150" y="24"/>
                  </a:lnTo>
                  <a:lnTo>
                    <a:pt x="129" y="47"/>
                  </a:lnTo>
                  <a:lnTo>
                    <a:pt x="120" y="47"/>
                  </a:lnTo>
                  <a:lnTo>
                    <a:pt x="129" y="47"/>
                  </a:lnTo>
                  <a:lnTo>
                    <a:pt x="194" y="101"/>
                  </a:lnTo>
                  <a:lnTo>
                    <a:pt x="194" y="123"/>
                  </a:lnTo>
                  <a:lnTo>
                    <a:pt x="165" y="131"/>
                  </a:lnTo>
                  <a:lnTo>
                    <a:pt x="129" y="131"/>
                  </a:lnTo>
                  <a:lnTo>
                    <a:pt x="107" y="115"/>
                  </a:lnTo>
                  <a:lnTo>
                    <a:pt x="77" y="115"/>
                  </a:lnTo>
                  <a:lnTo>
                    <a:pt x="50" y="131"/>
                  </a:lnTo>
                  <a:lnTo>
                    <a:pt x="11" y="131"/>
                  </a:lnTo>
                  <a:lnTo>
                    <a:pt x="0" y="101"/>
                  </a:lnTo>
                  <a:lnTo>
                    <a:pt x="5" y="84"/>
                  </a:lnTo>
                  <a:lnTo>
                    <a:pt x="11" y="84"/>
                  </a:lnTo>
                  <a:lnTo>
                    <a:pt x="11" y="69"/>
                  </a:lnTo>
                  <a:lnTo>
                    <a:pt x="26" y="56"/>
                  </a:lnTo>
                  <a:lnTo>
                    <a:pt x="26" y="41"/>
                  </a:lnTo>
                  <a:lnTo>
                    <a:pt x="33" y="41"/>
                  </a:lnTo>
                  <a:lnTo>
                    <a:pt x="41" y="19"/>
                  </a:lnTo>
                  <a:lnTo>
                    <a:pt x="57" y="19"/>
                  </a:lnTo>
                  <a:lnTo>
                    <a:pt x="57" y="24"/>
                  </a:lnTo>
                  <a:lnTo>
                    <a:pt x="85" y="41"/>
                  </a:lnTo>
                  <a:lnTo>
                    <a:pt x="72" y="47"/>
                  </a:lnTo>
                  <a:lnTo>
                    <a:pt x="77" y="56"/>
                  </a:lnTo>
                  <a:lnTo>
                    <a:pt x="77" y="69"/>
                  </a:lnTo>
                  <a:lnTo>
                    <a:pt x="85" y="69"/>
                  </a:lnTo>
                  <a:lnTo>
                    <a:pt x="112" y="47"/>
                  </a:lnTo>
                  <a:lnTo>
                    <a:pt x="120" y="47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" name="Freeform 634"/>
            <p:cNvSpPr>
              <a:spLocks/>
            </p:cNvSpPr>
            <p:nvPr/>
          </p:nvSpPr>
          <p:spPr bwMode="auto">
            <a:xfrm>
              <a:off x="12793244" y="4490490"/>
              <a:ext cx="326451" cy="129039"/>
            </a:xfrm>
            <a:custGeom>
              <a:avLst/>
              <a:gdLst/>
              <a:ahLst/>
              <a:cxnLst>
                <a:cxn ang="0">
                  <a:pos x="251" y="36"/>
                </a:cxn>
                <a:cxn ang="0">
                  <a:pos x="237" y="36"/>
                </a:cxn>
                <a:cxn ang="0">
                  <a:pos x="231" y="7"/>
                </a:cxn>
                <a:cxn ang="0">
                  <a:pos x="211" y="7"/>
                </a:cxn>
                <a:cxn ang="0">
                  <a:pos x="180" y="15"/>
                </a:cxn>
                <a:cxn ang="0">
                  <a:pos x="145" y="15"/>
                </a:cxn>
                <a:cxn ang="0">
                  <a:pos x="125" y="0"/>
                </a:cxn>
                <a:cxn ang="0">
                  <a:pos x="97" y="0"/>
                </a:cxn>
                <a:cxn ang="0">
                  <a:pos x="68" y="15"/>
                </a:cxn>
                <a:cxn ang="0">
                  <a:pos x="33" y="15"/>
                </a:cxn>
                <a:cxn ang="0">
                  <a:pos x="26" y="0"/>
                </a:cxn>
                <a:cxn ang="0">
                  <a:pos x="13" y="0"/>
                </a:cxn>
                <a:cxn ang="0">
                  <a:pos x="5" y="7"/>
                </a:cxn>
                <a:cxn ang="0">
                  <a:pos x="0" y="22"/>
                </a:cxn>
                <a:cxn ang="0">
                  <a:pos x="5" y="22"/>
                </a:cxn>
                <a:cxn ang="0">
                  <a:pos x="5" y="36"/>
                </a:cxn>
                <a:cxn ang="0">
                  <a:pos x="21" y="15"/>
                </a:cxn>
                <a:cxn ang="0">
                  <a:pos x="33" y="15"/>
                </a:cxn>
                <a:cxn ang="0">
                  <a:pos x="48" y="22"/>
                </a:cxn>
                <a:cxn ang="0">
                  <a:pos x="33" y="22"/>
                </a:cxn>
                <a:cxn ang="0">
                  <a:pos x="33" y="36"/>
                </a:cxn>
                <a:cxn ang="0">
                  <a:pos x="13" y="36"/>
                </a:cxn>
                <a:cxn ang="0">
                  <a:pos x="5" y="42"/>
                </a:cxn>
                <a:cxn ang="0">
                  <a:pos x="5" y="51"/>
                </a:cxn>
                <a:cxn ang="0">
                  <a:pos x="13" y="42"/>
                </a:cxn>
                <a:cxn ang="0">
                  <a:pos x="13" y="51"/>
                </a:cxn>
                <a:cxn ang="0">
                  <a:pos x="5" y="57"/>
                </a:cxn>
                <a:cxn ang="0">
                  <a:pos x="5" y="71"/>
                </a:cxn>
                <a:cxn ang="0">
                  <a:pos x="13" y="79"/>
                </a:cxn>
                <a:cxn ang="0">
                  <a:pos x="21" y="86"/>
                </a:cxn>
                <a:cxn ang="0">
                  <a:pos x="26" y="86"/>
                </a:cxn>
                <a:cxn ang="0">
                  <a:pos x="26" y="93"/>
                </a:cxn>
                <a:cxn ang="0">
                  <a:pos x="48" y="99"/>
                </a:cxn>
                <a:cxn ang="0">
                  <a:pos x="60" y="93"/>
                </a:cxn>
                <a:cxn ang="0">
                  <a:pos x="68" y="93"/>
                </a:cxn>
                <a:cxn ang="0">
                  <a:pos x="90" y="99"/>
                </a:cxn>
                <a:cxn ang="0">
                  <a:pos x="97" y="99"/>
                </a:cxn>
                <a:cxn ang="0">
                  <a:pos x="110" y="93"/>
                </a:cxn>
                <a:cxn ang="0">
                  <a:pos x="130" y="93"/>
                </a:cxn>
                <a:cxn ang="0">
                  <a:pos x="130" y="99"/>
                </a:cxn>
                <a:cxn ang="0">
                  <a:pos x="139" y="99"/>
                </a:cxn>
                <a:cxn ang="0">
                  <a:pos x="139" y="93"/>
                </a:cxn>
                <a:cxn ang="0">
                  <a:pos x="165" y="86"/>
                </a:cxn>
                <a:cxn ang="0">
                  <a:pos x="174" y="93"/>
                </a:cxn>
                <a:cxn ang="0">
                  <a:pos x="196" y="86"/>
                </a:cxn>
                <a:cxn ang="0">
                  <a:pos x="222" y="86"/>
                </a:cxn>
                <a:cxn ang="0">
                  <a:pos x="222" y="79"/>
                </a:cxn>
                <a:cxn ang="0">
                  <a:pos x="251" y="86"/>
                </a:cxn>
                <a:cxn ang="0">
                  <a:pos x="237" y="42"/>
                </a:cxn>
                <a:cxn ang="0">
                  <a:pos x="251" y="36"/>
                </a:cxn>
                <a:cxn ang="0">
                  <a:pos x="251" y="36"/>
                </a:cxn>
                <a:cxn ang="0">
                  <a:pos x="251" y="36"/>
                </a:cxn>
              </a:cxnLst>
              <a:rect l="0" t="0" r="r" b="b"/>
              <a:pathLst>
                <a:path w="251" h="99">
                  <a:moveTo>
                    <a:pt x="251" y="36"/>
                  </a:moveTo>
                  <a:lnTo>
                    <a:pt x="237" y="36"/>
                  </a:lnTo>
                  <a:lnTo>
                    <a:pt x="231" y="7"/>
                  </a:lnTo>
                  <a:lnTo>
                    <a:pt x="211" y="7"/>
                  </a:lnTo>
                  <a:lnTo>
                    <a:pt x="180" y="15"/>
                  </a:lnTo>
                  <a:lnTo>
                    <a:pt x="145" y="15"/>
                  </a:lnTo>
                  <a:lnTo>
                    <a:pt x="125" y="0"/>
                  </a:lnTo>
                  <a:lnTo>
                    <a:pt x="97" y="0"/>
                  </a:lnTo>
                  <a:lnTo>
                    <a:pt x="68" y="15"/>
                  </a:lnTo>
                  <a:lnTo>
                    <a:pt x="33" y="15"/>
                  </a:lnTo>
                  <a:lnTo>
                    <a:pt x="26" y="0"/>
                  </a:lnTo>
                  <a:lnTo>
                    <a:pt x="13" y="0"/>
                  </a:lnTo>
                  <a:lnTo>
                    <a:pt x="5" y="7"/>
                  </a:lnTo>
                  <a:lnTo>
                    <a:pt x="0" y="22"/>
                  </a:lnTo>
                  <a:lnTo>
                    <a:pt x="5" y="22"/>
                  </a:lnTo>
                  <a:lnTo>
                    <a:pt x="5" y="36"/>
                  </a:lnTo>
                  <a:lnTo>
                    <a:pt x="21" y="15"/>
                  </a:lnTo>
                  <a:lnTo>
                    <a:pt x="33" y="15"/>
                  </a:lnTo>
                  <a:lnTo>
                    <a:pt x="48" y="22"/>
                  </a:lnTo>
                  <a:lnTo>
                    <a:pt x="33" y="22"/>
                  </a:lnTo>
                  <a:lnTo>
                    <a:pt x="33" y="36"/>
                  </a:lnTo>
                  <a:lnTo>
                    <a:pt x="13" y="36"/>
                  </a:lnTo>
                  <a:lnTo>
                    <a:pt x="5" y="42"/>
                  </a:lnTo>
                  <a:lnTo>
                    <a:pt x="5" y="51"/>
                  </a:lnTo>
                  <a:lnTo>
                    <a:pt x="13" y="42"/>
                  </a:lnTo>
                  <a:lnTo>
                    <a:pt x="13" y="51"/>
                  </a:lnTo>
                  <a:lnTo>
                    <a:pt x="5" y="57"/>
                  </a:lnTo>
                  <a:lnTo>
                    <a:pt x="5" y="71"/>
                  </a:lnTo>
                  <a:lnTo>
                    <a:pt x="13" y="79"/>
                  </a:lnTo>
                  <a:lnTo>
                    <a:pt x="21" y="86"/>
                  </a:lnTo>
                  <a:lnTo>
                    <a:pt x="26" y="86"/>
                  </a:lnTo>
                  <a:lnTo>
                    <a:pt x="26" y="93"/>
                  </a:lnTo>
                  <a:lnTo>
                    <a:pt x="48" y="99"/>
                  </a:lnTo>
                  <a:lnTo>
                    <a:pt x="60" y="93"/>
                  </a:lnTo>
                  <a:lnTo>
                    <a:pt x="68" y="93"/>
                  </a:lnTo>
                  <a:lnTo>
                    <a:pt x="90" y="99"/>
                  </a:lnTo>
                  <a:lnTo>
                    <a:pt x="97" y="99"/>
                  </a:lnTo>
                  <a:lnTo>
                    <a:pt x="110" y="93"/>
                  </a:lnTo>
                  <a:lnTo>
                    <a:pt x="130" y="93"/>
                  </a:lnTo>
                  <a:lnTo>
                    <a:pt x="130" y="99"/>
                  </a:lnTo>
                  <a:lnTo>
                    <a:pt x="139" y="99"/>
                  </a:lnTo>
                  <a:lnTo>
                    <a:pt x="139" y="93"/>
                  </a:lnTo>
                  <a:lnTo>
                    <a:pt x="165" y="86"/>
                  </a:lnTo>
                  <a:lnTo>
                    <a:pt x="174" y="93"/>
                  </a:lnTo>
                  <a:lnTo>
                    <a:pt x="196" y="86"/>
                  </a:lnTo>
                  <a:lnTo>
                    <a:pt x="222" y="86"/>
                  </a:lnTo>
                  <a:lnTo>
                    <a:pt x="222" y="79"/>
                  </a:lnTo>
                  <a:lnTo>
                    <a:pt x="251" y="86"/>
                  </a:lnTo>
                  <a:lnTo>
                    <a:pt x="237" y="42"/>
                  </a:lnTo>
                  <a:lnTo>
                    <a:pt x="251" y="36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" name="Freeform 636"/>
            <p:cNvSpPr>
              <a:spLocks/>
            </p:cNvSpPr>
            <p:nvPr/>
          </p:nvSpPr>
          <p:spPr bwMode="auto">
            <a:xfrm>
              <a:off x="13029373" y="4450084"/>
              <a:ext cx="122580" cy="46923"/>
            </a:xfrm>
            <a:custGeom>
              <a:avLst/>
              <a:gdLst/>
              <a:ahLst/>
              <a:cxnLst>
                <a:cxn ang="0">
                  <a:pos x="30" y="35"/>
                </a:cxn>
                <a:cxn ang="0">
                  <a:pos x="30" y="15"/>
                </a:cxn>
                <a:cxn ang="0">
                  <a:pos x="0" y="0"/>
                </a:cxn>
                <a:cxn ang="0">
                  <a:pos x="44" y="0"/>
                </a:cxn>
                <a:cxn ang="0">
                  <a:pos x="59" y="8"/>
                </a:cxn>
                <a:cxn ang="0">
                  <a:pos x="79" y="8"/>
                </a:cxn>
                <a:cxn ang="0">
                  <a:pos x="94" y="29"/>
                </a:cxn>
                <a:cxn ang="0">
                  <a:pos x="86" y="29"/>
                </a:cxn>
                <a:cxn ang="0">
                  <a:pos x="94" y="35"/>
                </a:cxn>
                <a:cxn ang="0">
                  <a:pos x="30" y="35"/>
                </a:cxn>
                <a:cxn ang="0">
                  <a:pos x="30" y="35"/>
                </a:cxn>
                <a:cxn ang="0">
                  <a:pos x="30" y="35"/>
                </a:cxn>
              </a:cxnLst>
              <a:rect l="0" t="0" r="r" b="b"/>
              <a:pathLst>
                <a:path w="94" h="35">
                  <a:moveTo>
                    <a:pt x="30" y="35"/>
                  </a:moveTo>
                  <a:lnTo>
                    <a:pt x="30" y="15"/>
                  </a:lnTo>
                  <a:lnTo>
                    <a:pt x="0" y="0"/>
                  </a:lnTo>
                  <a:lnTo>
                    <a:pt x="44" y="0"/>
                  </a:lnTo>
                  <a:lnTo>
                    <a:pt x="59" y="8"/>
                  </a:lnTo>
                  <a:lnTo>
                    <a:pt x="79" y="8"/>
                  </a:lnTo>
                  <a:lnTo>
                    <a:pt x="94" y="29"/>
                  </a:lnTo>
                  <a:lnTo>
                    <a:pt x="86" y="29"/>
                  </a:lnTo>
                  <a:lnTo>
                    <a:pt x="94" y="35"/>
                  </a:lnTo>
                  <a:lnTo>
                    <a:pt x="30" y="35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1" name="Freeform 637"/>
            <p:cNvSpPr>
              <a:spLocks/>
            </p:cNvSpPr>
            <p:nvPr/>
          </p:nvSpPr>
          <p:spPr bwMode="auto">
            <a:xfrm>
              <a:off x="13101630" y="4502221"/>
              <a:ext cx="50322" cy="56047"/>
            </a:xfrm>
            <a:custGeom>
              <a:avLst/>
              <a:gdLst/>
              <a:ahLst/>
              <a:cxnLst>
                <a:cxn ang="0">
                  <a:pos x="39" y="43"/>
                </a:cxn>
                <a:cxn ang="0">
                  <a:pos x="39" y="37"/>
                </a:cxn>
                <a:cxn ang="0">
                  <a:pos x="31" y="28"/>
                </a:cxn>
                <a:cxn ang="0">
                  <a:pos x="31" y="13"/>
                </a:cxn>
                <a:cxn ang="0">
                  <a:pos x="19" y="0"/>
                </a:cxn>
                <a:cxn ang="0">
                  <a:pos x="0" y="0"/>
                </a:cxn>
                <a:cxn ang="0">
                  <a:pos x="5" y="28"/>
                </a:cxn>
                <a:cxn ang="0">
                  <a:pos x="19" y="28"/>
                </a:cxn>
                <a:cxn ang="0">
                  <a:pos x="31" y="37"/>
                </a:cxn>
                <a:cxn ang="0">
                  <a:pos x="31" y="43"/>
                </a:cxn>
                <a:cxn ang="0">
                  <a:pos x="39" y="43"/>
                </a:cxn>
                <a:cxn ang="0">
                  <a:pos x="39" y="43"/>
                </a:cxn>
              </a:cxnLst>
              <a:rect l="0" t="0" r="r" b="b"/>
              <a:pathLst>
                <a:path w="39" h="43">
                  <a:moveTo>
                    <a:pt x="39" y="43"/>
                  </a:moveTo>
                  <a:lnTo>
                    <a:pt x="39" y="37"/>
                  </a:lnTo>
                  <a:lnTo>
                    <a:pt x="31" y="28"/>
                  </a:lnTo>
                  <a:lnTo>
                    <a:pt x="31" y="13"/>
                  </a:lnTo>
                  <a:lnTo>
                    <a:pt x="19" y="0"/>
                  </a:lnTo>
                  <a:lnTo>
                    <a:pt x="0" y="0"/>
                  </a:lnTo>
                  <a:lnTo>
                    <a:pt x="5" y="28"/>
                  </a:lnTo>
                  <a:lnTo>
                    <a:pt x="19" y="28"/>
                  </a:lnTo>
                  <a:lnTo>
                    <a:pt x="31" y="37"/>
                  </a:lnTo>
                  <a:lnTo>
                    <a:pt x="31" y="43"/>
                  </a:lnTo>
                  <a:lnTo>
                    <a:pt x="39" y="43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" name="Freeform 638"/>
            <p:cNvSpPr>
              <a:spLocks/>
            </p:cNvSpPr>
            <p:nvPr/>
          </p:nvSpPr>
          <p:spPr bwMode="auto">
            <a:xfrm>
              <a:off x="13123566" y="4490490"/>
              <a:ext cx="89032" cy="76902"/>
            </a:xfrm>
            <a:custGeom>
              <a:avLst/>
              <a:gdLst/>
              <a:ahLst/>
              <a:cxnLst>
                <a:cxn ang="0">
                  <a:pos x="22" y="51"/>
                </a:cxn>
                <a:cxn ang="0">
                  <a:pos x="44" y="44"/>
                </a:cxn>
                <a:cxn ang="0">
                  <a:pos x="49" y="44"/>
                </a:cxn>
                <a:cxn ang="0">
                  <a:pos x="44" y="51"/>
                </a:cxn>
                <a:cxn ang="0">
                  <a:pos x="55" y="59"/>
                </a:cxn>
                <a:cxn ang="0">
                  <a:pos x="49" y="51"/>
                </a:cxn>
                <a:cxn ang="0">
                  <a:pos x="55" y="51"/>
                </a:cxn>
                <a:cxn ang="0">
                  <a:pos x="55" y="37"/>
                </a:cxn>
                <a:cxn ang="0">
                  <a:pos x="69" y="22"/>
                </a:cxn>
                <a:cxn ang="0">
                  <a:pos x="55" y="15"/>
                </a:cxn>
                <a:cxn ang="0">
                  <a:pos x="49" y="0"/>
                </a:cxn>
                <a:cxn ang="0">
                  <a:pos x="44" y="9"/>
                </a:cxn>
                <a:cxn ang="0">
                  <a:pos x="27" y="9"/>
                </a:cxn>
                <a:cxn ang="0">
                  <a:pos x="22" y="0"/>
                </a:cxn>
                <a:cxn ang="0">
                  <a:pos x="14" y="0"/>
                </a:cxn>
                <a:cxn ang="0">
                  <a:pos x="22" y="9"/>
                </a:cxn>
                <a:cxn ang="0">
                  <a:pos x="0" y="9"/>
                </a:cxn>
                <a:cxn ang="0">
                  <a:pos x="14" y="22"/>
                </a:cxn>
                <a:cxn ang="0">
                  <a:pos x="14" y="37"/>
                </a:cxn>
                <a:cxn ang="0">
                  <a:pos x="22" y="44"/>
                </a:cxn>
                <a:cxn ang="0">
                  <a:pos x="22" y="51"/>
                </a:cxn>
                <a:cxn ang="0">
                  <a:pos x="22" y="51"/>
                </a:cxn>
                <a:cxn ang="0">
                  <a:pos x="22" y="51"/>
                </a:cxn>
              </a:cxnLst>
              <a:rect l="0" t="0" r="r" b="b"/>
              <a:pathLst>
                <a:path w="69" h="59">
                  <a:moveTo>
                    <a:pt x="22" y="51"/>
                  </a:moveTo>
                  <a:lnTo>
                    <a:pt x="44" y="44"/>
                  </a:lnTo>
                  <a:lnTo>
                    <a:pt x="49" y="44"/>
                  </a:lnTo>
                  <a:lnTo>
                    <a:pt x="44" y="51"/>
                  </a:lnTo>
                  <a:lnTo>
                    <a:pt x="55" y="59"/>
                  </a:lnTo>
                  <a:lnTo>
                    <a:pt x="49" y="51"/>
                  </a:lnTo>
                  <a:lnTo>
                    <a:pt x="55" y="51"/>
                  </a:lnTo>
                  <a:lnTo>
                    <a:pt x="55" y="37"/>
                  </a:lnTo>
                  <a:lnTo>
                    <a:pt x="69" y="22"/>
                  </a:lnTo>
                  <a:lnTo>
                    <a:pt x="55" y="15"/>
                  </a:lnTo>
                  <a:lnTo>
                    <a:pt x="49" y="0"/>
                  </a:lnTo>
                  <a:lnTo>
                    <a:pt x="44" y="9"/>
                  </a:lnTo>
                  <a:lnTo>
                    <a:pt x="27" y="9"/>
                  </a:lnTo>
                  <a:lnTo>
                    <a:pt x="22" y="0"/>
                  </a:lnTo>
                  <a:lnTo>
                    <a:pt x="14" y="0"/>
                  </a:lnTo>
                  <a:lnTo>
                    <a:pt x="22" y="9"/>
                  </a:lnTo>
                  <a:lnTo>
                    <a:pt x="0" y="9"/>
                  </a:lnTo>
                  <a:lnTo>
                    <a:pt x="14" y="22"/>
                  </a:lnTo>
                  <a:lnTo>
                    <a:pt x="14" y="37"/>
                  </a:lnTo>
                  <a:lnTo>
                    <a:pt x="22" y="44"/>
                  </a:lnTo>
                  <a:lnTo>
                    <a:pt x="22" y="51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3" name="Freeform 639"/>
            <p:cNvSpPr>
              <a:spLocks/>
            </p:cNvSpPr>
            <p:nvPr/>
          </p:nvSpPr>
          <p:spPr bwMode="auto">
            <a:xfrm>
              <a:off x="12960986" y="4598675"/>
              <a:ext cx="126451" cy="113398"/>
            </a:xfrm>
            <a:custGeom>
              <a:avLst/>
              <a:gdLst/>
              <a:ahLst/>
              <a:cxnLst>
                <a:cxn ang="0">
                  <a:pos x="0" y="79"/>
                </a:cxn>
                <a:cxn ang="0">
                  <a:pos x="6" y="71"/>
                </a:cxn>
                <a:cxn ang="0">
                  <a:pos x="13" y="51"/>
                </a:cxn>
                <a:cxn ang="0">
                  <a:pos x="6" y="42"/>
                </a:cxn>
                <a:cxn ang="0">
                  <a:pos x="6" y="15"/>
                </a:cxn>
                <a:cxn ang="0">
                  <a:pos x="13" y="15"/>
                </a:cxn>
                <a:cxn ang="0">
                  <a:pos x="13" y="8"/>
                </a:cxn>
                <a:cxn ang="0">
                  <a:pos x="43" y="0"/>
                </a:cxn>
                <a:cxn ang="0">
                  <a:pos x="50" y="8"/>
                </a:cxn>
                <a:cxn ang="0">
                  <a:pos x="68" y="0"/>
                </a:cxn>
                <a:cxn ang="0">
                  <a:pos x="97" y="0"/>
                </a:cxn>
                <a:cxn ang="0">
                  <a:pos x="83" y="8"/>
                </a:cxn>
                <a:cxn ang="0">
                  <a:pos x="68" y="42"/>
                </a:cxn>
                <a:cxn ang="0">
                  <a:pos x="50" y="64"/>
                </a:cxn>
                <a:cxn ang="0">
                  <a:pos x="43" y="64"/>
                </a:cxn>
                <a:cxn ang="0">
                  <a:pos x="13" y="79"/>
                </a:cxn>
                <a:cxn ang="0">
                  <a:pos x="0" y="79"/>
                </a:cxn>
                <a:cxn ang="0">
                  <a:pos x="0" y="79"/>
                </a:cxn>
                <a:cxn ang="0">
                  <a:pos x="0" y="79"/>
                </a:cxn>
              </a:cxnLst>
              <a:rect l="0" t="0" r="r" b="b"/>
              <a:pathLst>
                <a:path w="97" h="79">
                  <a:moveTo>
                    <a:pt x="0" y="79"/>
                  </a:moveTo>
                  <a:lnTo>
                    <a:pt x="6" y="71"/>
                  </a:lnTo>
                  <a:lnTo>
                    <a:pt x="13" y="51"/>
                  </a:lnTo>
                  <a:lnTo>
                    <a:pt x="6" y="42"/>
                  </a:lnTo>
                  <a:lnTo>
                    <a:pt x="6" y="15"/>
                  </a:lnTo>
                  <a:lnTo>
                    <a:pt x="13" y="15"/>
                  </a:lnTo>
                  <a:lnTo>
                    <a:pt x="13" y="8"/>
                  </a:lnTo>
                  <a:lnTo>
                    <a:pt x="43" y="0"/>
                  </a:lnTo>
                  <a:lnTo>
                    <a:pt x="50" y="8"/>
                  </a:lnTo>
                  <a:lnTo>
                    <a:pt x="68" y="0"/>
                  </a:lnTo>
                  <a:lnTo>
                    <a:pt x="97" y="0"/>
                  </a:lnTo>
                  <a:lnTo>
                    <a:pt x="83" y="8"/>
                  </a:lnTo>
                  <a:lnTo>
                    <a:pt x="68" y="42"/>
                  </a:lnTo>
                  <a:lnTo>
                    <a:pt x="50" y="64"/>
                  </a:lnTo>
                  <a:lnTo>
                    <a:pt x="43" y="64"/>
                  </a:lnTo>
                  <a:lnTo>
                    <a:pt x="13" y="79"/>
                  </a:lnTo>
                  <a:lnTo>
                    <a:pt x="0" y="79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4" name="Freeform 640"/>
            <p:cNvSpPr>
              <a:spLocks/>
            </p:cNvSpPr>
            <p:nvPr/>
          </p:nvSpPr>
          <p:spPr bwMode="auto">
            <a:xfrm>
              <a:off x="12940341" y="4695128"/>
              <a:ext cx="85161" cy="91240"/>
            </a:xfrm>
            <a:custGeom>
              <a:avLst/>
              <a:gdLst/>
              <a:ahLst/>
              <a:cxnLst>
                <a:cxn ang="0">
                  <a:pos x="66" y="16"/>
                </a:cxn>
                <a:cxn ang="0">
                  <a:pos x="66" y="0"/>
                </a:cxn>
                <a:cxn ang="0">
                  <a:pos x="59" y="0"/>
                </a:cxn>
                <a:cxn ang="0">
                  <a:pos x="29" y="16"/>
                </a:cxn>
                <a:cxn ang="0">
                  <a:pos x="16" y="16"/>
                </a:cxn>
                <a:cxn ang="0">
                  <a:pos x="16" y="47"/>
                </a:cxn>
                <a:cxn ang="0">
                  <a:pos x="0" y="70"/>
                </a:cxn>
                <a:cxn ang="0">
                  <a:pos x="22" y="70"/>
                </a:cxn>
                <a:cxn ang="0">
                  <a:pos x="29" y="60"/>
                </a:cxn>
                <a:cxn ang="0">
                  <a:pos x="37" y="60"/>
                </a:cxn>
                <a:cxn ang="0">
                  <a:pos x="44" y="47"/>
                </a:cxn>
                <a:cxn ang="0">
                  <a:pos x="37" y="38"/>
                </a:cxn>
                <a:cxn ang="0">
                  <a:pos x="66" y="16"/>
                </a:cxn>
                <a:cxn ang="0">
                  <a:pos x="66" y="16"/>
                </a:cxn>
                <a:cxn ang="0">
                  <a:pos x="66" y="16"/>
                </a:cxn>
              </a:cxnLst>
              <a:rect l="0" t="0" r="r" b="b"/>
              <a:pathLst>
                <a:path w="66" h="70">
                  <a:moveTo>
                    <a:pt x="66" y="16"/>
                  </a:moveTo>
                  <a:lnTo>
                    <a:pt x="66" y="0"/>
                  </a:lnTo>
                  <a:lnTo>
                    <a:pt x="59" y="0"/>
                  </a:lnTo>
                  <a:lnTo>
                    <a:pt x="29" y="16"/>
                  </a:lnTo>
                  <a:lnTo>
                    <a:pt x="16" y="16"/>
                  </a:lnTo>
                  <a:lnTo>
                    <a:pt x="16" y="47"/>
                  </a:lnTo>
                  <a:lnTo>
                    <a:pt x="0" y="70"/>
                  </a:lnTo>
                  <a:lnTo>
                    <a:pt x="22" y="70"/>
                  </a:lnTo>
                  <a:lnTo>
                    <a:pt x="29" y="60"/>
                  </a:lnTo>
                  <a:lnTo>
                    <a:pt x="37" y="60"/>
                  </a:lnTo>
                  <a:lnTo>
                    <a:pt x="44" y="47"/>
                  </a:lnTo>
                  <a:lnTo>
                    <a:pt x="37" y="38"/>
                  </a:lnTo>
                  <a:lnTo>
                    <a:pt x="66" y="16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 dirty="0">
                <a:solidFill>
                  <a:srgbClr val="FF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5" name="Freeform 641"/>
            <p:cNvSpPr>
              <a:spLocks/>
            </p:cNvSpPr>
            <p:nvPr/>
          </p:nvSpPr>
          <p:spPr bwMode="auto">
            <a:xfrm>
              <a:off x="12940341" y="4714680"/>
              <a:ext cx="381934" cy="387118"/>
            </a:xfrm>
            <a:custGeom>
              <a:avLst/>
              <a:gdLst/>
              <a:ahLst/>
              <a:cxnLst>
                <a:cxn ang="0">
                  <a:pos x="245" y="242"/>
                </a:cxn>
                <a:cxn ang="0">
                  <a:pos x="252" y="233"/>
                </a:cxn>
                <a:cxn ang="0">
                  <a:pos x="268" y="228"/>
                </a:cxn>
                <a:cxn ang="0">
                  <a:pos x="274" y="212"/>
                </a:cxn>
                <a:cxn ang="0">
                  <a:pos x="287" y="198"/>
                </a:cxn>
                <a:cxn ang="0">
                  <a:pos x="294" y="198"/>
                </a:cxn>
                <a:cxn ang="0">
                  <a:pos x="294" y="168"/>
                </a:cxn>
                <a:cxn ang="0">
                  <a:pos x="280" y="153"/>
                </a:cxn>
                <a:cxn ang="0">
                  <a:pos x="268" y="153"/>
                </a:cxn>
                <a:cxn ang="0">
                  <a:pos x="268" y="159"/>
                </a:cxn>
                <a:cxn ang="0">
                  <a:pos x="223" y="159"/>
                </a:cxn>
                <a:cxn ang="0">
                  <a:pos x="210" y="153"/>
                </a:cxn>
                <a:cxn ang="0">
                  <a:pos x="223" y="138"/>
                </a:cxn>
                <a:cxn ang="0">
                  <a:pos x="210" y="119"/>
                </a:cxn>
                <a:cxn ang="0">
                  <a:pos x="210" y="91"/>
                </a:cxn>
                <a:cxn ang="0">
                  <a:pos x="190" y="60"/>
                </a:cxn>
                <a:cxn ang="0">
                  <a:pos x="161" y="55"/>
                </a:cxn>
                <a:cxn ang="0">
                  <a:pos x="146" y="60"/>
                </a:cxn>
                <a:cxn ang="0">
                  <a:pos x="139" y="55"/>
                </a:cxn>
                <a:cxn ang="0">
                  <a:pos x="121" y="43"/>
                </a:cxn>
                <a:cxn ang="0">
                  <a:pos x="121" y="37"/>
                </a:cxn>
                <a:cxn ang="0">
                  <a:pos x="83" y="8"/>
                </a:cxn>
                <a:cxn ang="0">
                  <a:pos x="64" y="0"/>
                </a:cxn>
                <a:cxn ang="0">
                  <a:pos x="36" y="22"/>
                </a:cxn>
                <a:cxn ang="0">
                  <a:pos x="42" y="30"/>
                </a:cxn>
                <a:cxn ang="0">
                  <a:pos x="36" y="43"/>
                </a:cxn>
                <a:cxn ang="0">
                  <a:pos x="27" y="43"/>
                </a:cxn>
                <a:cxn ang="0">
                  <a:pos x="21" y="55"/>
                </a:cxn>
                <a:cxn ang="0">
                  <a:pos x="0" y="55"/>
                </a:cxn>
                <a:cxn ang="0">
                  <a:pos x="0" y="75"/>
                </a:cxn>
                <a:cxn ang="0">
                  <a:pos x="14" y="75"/>
                </a:cxn>
                <a:cxn ang="0">
                  <a:pos x="42" y="129"/>
                </a:cxn>
                <a:cxn ang="0">
                  <a:pos x="57" y="138"/>
                </a:cxn>
                <a:cxn ang="0">
                  <a:pos x="64" y="159"/>
                </a:cxn>
                <a:cxn ang="0">
                  <a:pos x="64" y="181"/>
                </a:cxn>
                <a:cxn ang="0">
                  <a:pos x="83" y="205"/>
                </a:cxn>
                <a:cxn ang="0">
                  <a:pos x="106" y="250"/>
                </a:cxn>
                <a:cxn ang="0">
                  <a:pos x="113" y="257"/>
                </a:cxn>
                <a:cxn ang="0">
                  <a:pos x="121" y="250"/>
                </a:cxn>
                <a:cxn ang="0">
                  <a:pos x="146" y="279"/>
                </a:cxn>
                <a:cxn ang="0">
                  <a:pos x="153" y="296"/>
                </a:cxn>
                <a:cxn ang="0">
                  <a:pos x="210" y="250"/>
                </a:cxn>
                <a:cxn ang="0">
                  <a:pos x="245" y="242"/>
                </a:cxn>
                <a:cxn ang="0">
                  <a:pos x="245" y="242"/>
                </a:cxn>
                <a:cxn ang="0">
                  <a:pos x="245" y="242"/>
                </a:cxn>
              </a:cxnLst>
              <a:rect l="0" t="0" r="r" b="b"/>
              <a:pathLst>
                <a:path w="294" h="296">
                  <a:moveTo>
                    <a:pt x="245" y="242"/>
                  </a:moveTo>
                  <a:lnTo>
                    <a:pt x="252" y="233"/>
                  </a:lnTo>
                  <a:lnTo>
                    <a:pt x="268" y="228"/>
                  </a:lnTo>
                  <a:lnTo>
                    <a:pt x="274" y="212"/>
                  </a:lnTo>
                  <a:lnTo>
                    <a:pt x="287" y="198"/>
                  </a:lnTo>
                  <a:lnTo>
                    <a:pt x="294" y="198"/>
                  </a:lnTo>
                  <a:lnTo>
                    <a:pt x="294" y="168"/>
                  </a:lnTo>
                  <a:lnTo>
                    <a:pt x="280" y="153"/>
                  </a:lnTo>
                  <a:lnTo>
                    <a:pt x="268" y="153"/>
                  </a:lnTo>
                  <a:lnTo>
                    <a:pt x="268" y="159"/>
                  </a:lnTo>
                  <a:lnTo>
                    <a:pt x="223" y="159"/>
                  </a:lnTo>
                  <a:lnTo>
                    <a:pt x="210" y="153"/>
                  </a:lnTo>
                  <a:lnTo>
                    <a:pt x="223" y="138"/>
                  </a:lnTo>
                  <a:lnTo>
                    <a:pt x="210" y="119"/>
                  </a:lnTo>
                  <a:lnTo>
                    <a:pt x="210" y="91"/>
                  </a:lnTo>
                  <a:lnTo>
                    <a:pt x="190" y="60"/>
                  </a:lnTo>
                  <a:lnTo>
                    <a:pt x="161" y="55"/>
                  </a:lnTo>
                  <a:lnTo>
                    <a:pt x="146" y="60"/>
                  </a:lnTo>
                  <a:lnTo>
                    <a:pt x="139" y="55"/>
                  </a:lnTo>
                  <a:lnTo>
                    <a:pt x="121" y="43"/>
                  </a:lnTo>
                  <a:lnTo>
                    <a:pt x="121" y="37"/>
                  </a:lnTo>
                  <a:lnTo>
                    <a:pt x="83" y="8"/>
                  </a:lnTo>
                  <a:lnTo>
                    <a:pt x="64" y="0"/>
                  </a:lnTo>
                  <a:lnTo>
                    <a:pt x="36" y="22"/>
                  </a:lnTo>
                  <a:lnTo>
                    <a:pt x="42" y="30"/>
                  </a:lnTo>
                  <a:lnTo>
                    <a:pt x="36" y="43"/>
                  </a:lnTo>
                  <a:lnTo>
                    <a:pt x="27" y="43"/>
                  </a:lnTo>
                  <a:lnTo>
                    <a:pt x="21" y="55"/>
                  </a:lnTo>
                  <a:lnTo>
                    <a:pt x="0" y="55"/>
                  </a:lnTo>
                  <a:lnTo>
                    <a:pt x="0" y="75"/>
                  </a:lnTo>
                  <a:lnTo>
                    <a:pt x="14" y="75"/>
                  </a:lnTo>
                  <a:lnTo>
                    <a:pt x="42" y="129"/>
                  </a:lnTo>
                  <a:lnTo>
                    <a:pt x="57" y="138"/>
                  </a:lnTo>
                  <a:lnTo>
                    <a:pt x="64" y="159"/>
                  </a:lnTo>
                  <a:lnTo>
                    <a:pt x="64" y="181"/>
                  </a:lnTo>
                  <a:lnTo>
                    <a:pt x="83" y="205"/>
                  </a:lnTo>
                  <a:lnTo>
                    <a:pt x="106" y="250"/>
                  </a:lnTo>
                  <a:lnTo>
                    <a:pt x="113" y="257"/>
                  </a:lnTo>
                  <a:lnTo>
                    <a:pt x="121" y="250"/>
                  </a:lnTo>
                  <a:lnTo>
                    <a:pt x="146" y="279"/>
                  </a:lnTo>
                  <a:lnTo>
                    <a:pt x="153" y="296"/>
                  </a:lnTo>
                  <a:lnTo>
                    <a:pt x="210" y="250"/>
                  </a:lnTo>
                  <a:lnTo>
                    <a:pt x="245" y="242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6" name="Freeform 645"/>
            <p:cNvSpPr>
              <a:spLocks/>
            </p:cNvSpPr>
            <p:nvPr/>
          </p:nvSpPr>
          <p:spPr bwMode="auto">
            <a:xfrm>
              <a:off x="13087437" y="5028806"/>
              <a:ext cx="175483" cy="99060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8" y="9"/>
                </a:cxn>
                <a:cxn ang="0">
                  <a:pos x="33" y="37"/>
                </a:cxn>
                <a:cxn ang="0">
                  <a:pos x="40" y="54"/>
                </a:cxn>
                <a:cxn ang="0">
                  <a:pos x="99" y="9"/>
                </a:cxn>
                <a:cxn ang="0">
                  <a:pos x="135" y="0"/>
                </a:cxn>
                <a:cxn ang="0">
                  <a:pos x="135" y="9"/>
                </a:cxn>
                <a:cxn ang="0">
                  <a:pos x="129" y="15"/>
                </a:cxn>
                <a:cxn ang="0">
                  <a:pos x="129" y="30"/>
                </a:cxn>
                <a:cxn ang="0">
                  <a:pos x="94" y="37"/>
                </a:cxn>
                <a:cxn ang="0">
                  <a:pos x="57" y="61"/>
                </a:cxn>
                <a:cxn ang="0">
                  <a:pos x="40" y="61"/>
                </a:cxn>
                <a:cxn ang="0">
                  <a:pos x="26" y="76"/>
                </a:cxn>
                <a:cxn ang="0">
                  <a:pos x="8" y="76"/>
                </a:cxn>
                <a:cxn ang="0">
                  <a:pos x="0" y="15"/>
                </a:cxn>
                <a:cxn ang="0">
                  <a:pos x="0" y="15"/>
                </a:cxn>
                <a:cxn ang="0">
                  <a:pos x="0" y="15"/>
                </a:cxn>
              </a:cxnLst>
              <a:rect l="0" t="0" r="r" b="b"/>
              <a:pathLst>
                <a:path w="135" h="76">
                  <a:moveTo>
                    <a:pt x="0" y="15"/>
                  </a:moveTo>
                  <a:lnTo>
                    <a:pt x="8" y="9"/>
                  </a:lnTo>
                  <a:lnTo>
                    <a:pt x="33" y="37"/>
                  </a:lnTo>
                  <a:lnTo>
                    <a:pt x="40" y="54"/>
                  </a:lnTo>
                  <a:lnTo>
                    <a:pt x="99" y="9"/>
                  </a:lnTo>
                  <a:lnTo>
                    <a:pt x="135" y="0"/>
                  </a:lnTo>
                  <a:lnTo>
                    <a:pt x="135" y="9"/>
                  </a:lnTo>
                  <a:lnTo>
                    <a:pt x="129" y="15"/>
                  </a:lnTo>
                  <a:lnTo>
                    <a:pt x="129" y="30"/>
                  </a:lnTo>
                  <a:lnTo>
                    <a:pt x="94" y="37"/>
                  </a:lnTo>
                  <a:lnTo>
                    <a:pt x="57" y="61"/>
                  </a:lnTo>
                  <a:lnTo>
                    <a:pt x="40" y="61"/>
                  </a:lnTo>
                  <a:lnTo>
                    <a:pt x="26" y="76"/>
                  </a:lnTo>
                  <a:lnTo>
                    <a:pt x="8" y="76"/>
                  </a:lnTo>
                  <a:lnTo>
                    <a:pt x="0" y="15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27" name="Group 453"/>
            <p:cNvGrpSpPr/>
            <p:nvPr/>
          </p:nvGrpSpPr>
          <p:grpSpPr>
            <a:xfrm>
              <a:off x="13151765" y="4089035"/>
              <a:ext cx="1738246" cy="1497637"/>
              <a:chOff x="5131396" y="3206661"/>
              <a:chExt cx="1738246" cy="1497637"/>
            </a:xfrm>
            <a:grpFill/>
          </p:grpSpPr>
          <p:sp>
            <p:nvSpPr>
              <p:cNvPr id="124" name="Freeform 583"/>
              <p:cNvSpPr>
                <a:spLocks/>
              </p:cNvSpPr>
              <p:nvPr/>
            </p:nvSpPr>
            <p:spPr bwMode="auto">
              <a:xfrm>
                <a:off x="6074807" y="4352373"/>
                <a:ext cx="67097" cy="110791"/>
              </a:xfrm>
              <a:custGeom>
                <a:avLst/>
                <a:gdLst/>
                <a:ahLst/>
                <a:cxnLst>
                  <a:cxn ang="0">
                    <a:pos x="29" y="9"/>
                  </a:cxn>
                  <a:cxn ang="0">
                    <a:pos x="24" y="17"/>
                  </a:cxn>
                  <a:cxn ang="0">
                    <a:pos x="9" y="9"/>
                  </a:cxn>
                  <a:cxn ang="0">
                    <a:pos x="0" y="0"/>
                  </a:cxn>
                  <a:cxn ang="0">
                    <a:pos x="0" y="39"/>
                  </a:cxn>
                  <a:cxn ang="0">
                    <a:pos x="24" y="52"/>
                  </a:cxn>
                  <a:cxn ang="0">
                    <a:pos x="44" y="84"/>
                  </a:cxn>
                  <a:cxn ang="0">
                    <a:pos x="52" y="84"/>
                  </a:cxn>
                  <a:cxn ang="0">
                    <a:pos x="44" y="52"/>
                  </a:cxn>
                  <a:cxn ang="0">
                    <a:pos x="44" y="22"/>
                  </a:cxn>
                  <a:cxn ang="0">
                    <a:pos x="29" y="9"/>
                  </a:cxn>
                  <a:cxn ang="0">
                    <a:pos x="29" y="9"/>
                  </a:cxn>
                  <a:cxn ang="0">
                    <a:pos x="29" y="9"/>
                  </a:cxn>
                </a:cxnLst>
                <a:rect l="0" t="0" r="r" b="b"/>
                <a:pathLst>
                  <a:path w="52" h="84">
                    <a:moveTo>
                      <a:pt x="29" y="9"/>
                    </a:moveTo>
                    <a:lnTo>
                      <a:pt x="24" y="17"/>
                    </a:lnTo>
                    <a:lnTo>
                      <a:pt x="9" y="9"/>
                    </a:lnTo>
                    <a:lnTo>
                      <a:pt x="0" y="0"/>
                    </a:lnTo>
                    <a:lnTo>
                      <a:pt x="0" y="39"/>
                    </a:lnTo>
                    <a:lnTo>
                      <a:pt x="24" y="52"/>
                    </a:lnTo>
                    <a:lnTo>
                      <a:pt x="44" y="84"/>
                    </a:lnTo>
                    <a:lnTo>
                      <a:pt x="52" y="84"/>
                    </a:lnTo>
                    <a:lnTo>
                      <a:pt x="44" y="52"/>
                    </a:lnTo>
                    <a:lnTo>
                      <a:pt x="44" y="22"/>
                    </a:lnTo>
                    <a:lnTo>
                      <a:pt x="29" y="9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 dirty="0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25" name="Freeform 584"/>
              <p:cNvSpPr>
                <a:spLocks/>
              </p:cNvSpPr>
              <p:nvPr/>
            </p:nvSpPr>
            <p:spPr bwMode="auto">
              <a:xfrm>
                <a:off x="6232226" y="4352373"/>
                <a:ext cx="176774" cy="110791"/>
              </a:xfrm>
              <a:custGeom>
                <a:avLst/>
                <a:gdLst/>
                <a:ahLst/>
                <a:cxnLst>
                  <a:cxn ang="0">
                    <a:pos x="77" y="22"/>
                  </a:cxn>
                  <a:cxn ang="0">
                    <a:pos x="85" y="22"/>
                  </a:cxn>
                  <a:cxn ang="0">
                    <a:pos x="77" y="39"/>
                  </a:cxn>
                  <a:cxn ang="0">
                    <a:pos x="55" y="39"/>
                  </a:cxn>
                  <a:cxn ang="0">
                    <a:pos x="45" y="52"/>
                  </a:cxn>
                  <a:cxn ang="0">
                    <a:pos x="28" y="52"/>
                  </a:cxn>
                  <a:cxn ang="0">
                    <a:pos x="28" y="76"/>
                  </a:cxn>
                  <a:cxn ang="0">
                    <a:pos x="0" y="76"/>
                  </a:cxn>
                  <a:cxn ang="0">
                    <a:pos x="12" y="84"/>
                  </a:cxn>
                  <a:cxn ang="0">
                    <a:pos x="34" y="84"/>
                  </a:cxn>
                  <a:cxn ang="0">
                    <a:pos x="45" y="76"/>
                  </a:cxn>
                  <a:cxn ang="0">
                    <a:pos x="55" y="84"/>
                  </a:cxn>
                  <a:cxn ang="0">
                    <a:pos x="70" y="76"/>
                  </a:cxn>
                  <a:cxn ang="0">
                    <a:pos x="90" y="39"/>
                  </a:cxn>
                  <a:cxn ang="0">
                    <a:pos x="127" y="39"/>
                  </a:cxn>
                  <a:cxn ang="0">
                    <a:pos x="119" y="22"/>
                  </a:cxn>
                  <a:cxn ang="0">
                    <a:pos x="136" y="22"/>
                  </a:cxn>
                  <a:cxn ang="0">
                    <a:pos x="112" y="17"/>
                  </a:cxn>
                  <a:cxn ang="0">
                    <a:pos x="112" y="9"/>
                  </a:cxn>
                  <a:cxn ang="0">
                    <a:pos x="97" y="0"/>
                  </a:cxn>
                  <a:cxn ang="0">
                    <a:pos x="85" y="17"/>
                  </a:cxn>
                  <a:cxn ang="0">
                    <a:pos x="77" y="22"/>
                  </a:cxn>
                  <a:cxn ang="0">
                    <a:pos x="77" y="22"/>
                  </a:cxn>
                  <a:cxn ang="0">
                    <a:pos x="77" y="22"/>
                  </a:cxn>
                </a:cxnLst>
                <a:rect l="0" t="0" r="r" b="b"/>
                <a:pathLst>
                  <a:path w="136" h="84">
                    <a:moveTo>
                      <a:pt x="77" y="22"/>
                    </a:moveTo>
                    <a:lnTo>
                      <a:pt x="85" y="22"/>
                    </a:lnTo>
                    <a:lnTo>
                      <a:pt x="77" y="39"/>
                    </a:lnTo>
                    <a:lnTo>
                      <a:pt x="55" y="39"/>
                    </a:lnTo>
                    <a:lnTo>
                      <a:pt x="45" y="52"/>
                    </a:lnTo>
                    <a:lnTo>
                      <a:pt x="28" y="52"/>
                    </a:lnTo>
                    <a:lnTo>
                      <a:pt x="28" y="76"/>
                    </a:lnTo>
                    <a:lnTo>
                      <a:pt x="0" y="76"/>
                    </a:lnTo>
                    <a:lnTo>
                      <a:pt x="12" y="84"/>
                    </a:lnTo>
                    <a:lnTo>
                      <a:pt x="34" y="84"/>
                    </a:lnTo>
                    <a:lnTo>
                      <a:pt x="45" y="76"/>
                    </a:lnTo>
                    <a:lnTo>
                      <a:pt x="55" y="84"/>
                    </a:lnTo>
                    <a:lnTo>
                      <a:pt x="70" y="76"/>
                    </a:lnTo>
                    <a:lnTo>
                      <a:pt x="90" y="39"/>
                    </a:lnTo>
                    <a:lnTo>
                      <a:pt x="127" y="39"/>
                    </a:lnTo>
                    <a:lnTo>
                      <a:pt x="119" y="22"/>
                    </a:lnTo>
                    <a:lnTo>
                      <a:pt x="136" y="22"/>
                    </a:lnTo>
                    <a:lnTo>
                      <a:pt x="112" y="17"/>
                    </a:lnTo>
                    <a:lnTo>
                      <a:pt x="112" y="9"/>
                    </a:lnTo>
                    <a:lnTo>
                      <a:pt x="97" y="0"/>
                    </a:lnTo>
                    <a:lnTo>
                      <a:pt x="85" y="17"/>
                    </a:lnTo>
                    <a:lnTo>
                      <a:pt x="77" y="22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 dirty="0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26" name="Freeform 585"/>
              <p:cNvSpPr>
                <a:spLocks/>
              </p:cNvSpPr>
              <p:nvPr/>
            </p:nvSpPr>
            <p:spPr bwMode="auto">
              <a:xfrm>
                <a:off x="6223193" y="4401903"/>
                <a:ext cx="174193" cy="160321"/>
              </a:xfrm>
              <a:custGeom>
                <a:avLst/>
                <a:gdLst/>
                <a:ahLst/>
                <a:cxnLst>
                  <a:cxn ang="0">
                    <a:pos x="9" y="39"/>
                  </a:cxn>
                  <a:cxn ang="0">
                    <a:pos x="20" y="47"/>
                  </a:cxn>
                  <a:cxn ang="0">
                    <a:pos x="42" y="47"/>
                  </a:cxn>
                  <a:cxn ang="0">
                    <a:pos x="51" y="39"/>
                  </a:cxn>
                  <a:cxn ang="0">
                    <a:pos x="64" y="47"/>
                  </a:cxn>
                  <a:cxn ang="0">
                    <a:pos x="77" y="39"/>
                  </a:cxn>
                  <a:cxn ang="0">
                    <a:pos x="99" y="0"/>
                  </a:cxn>
                  <a:cxn ang="0">
                    <a:pos x="126" y="0"/>
                  </a:cxn>
                  <a:cxn ang="0">
                    <a:pos x="121" y="17"/>
                  </a:cxn>
                  <a:cxn ang="0">
                    <a:pos x="126" y="32"/>
                  </a:cxn>
                  <a:cxn ang="0">
                    <a:pos x="121" y="39"/>
                  </a:cxn>
                  <a:cxn ang="0">
                    <a:pos x="134" y="47"/>
                  </a:cxn>
                  <a:cxn ang="0">
                    <a:pos x="104" y="77"/>
                  </a:cxn>
                  <a:cxn ang="0">
                    <a:pos x="99" y="94"/>
                  </a:cxn>
                  <a:cxn ang="0">
                    <a:pos x="104" y="94"/>
                  </a:cxn>
                  <a:cxn ang="0">
                    <a:pos x="99" y="108"/>
                  </a:cxn>
                  <a:cxn ang="0">
                    <a:pos x="84" y="123"/>
                  </a:cxn>
                  <a:cxn ang="0">
                    <a:pos x="77" y="108"/>
                  </a:cxn>
                  <a:cxn ang="0">
                    <a:pos x="42" y="108"/>
                  </a:cxn>
                  <a:cxn ang="0">
                    <a:pos x="42" y="101"/>
                  </a:cxn>
                  <a:cxn ang="0">
                    <a:pos x="20" y="101"/>
                  </a:cxn>
                  <a:cxn ang="0">
                    <a:pos x="0" y="47"/>
                  </a:cxn>
                  <a:cxn ang="0">
                    <a:pos x="9" y="39"/>
                  </a:cxn>
                  <a:cxn ang="0">
                    <a:pos x="9" y="39"/>
                  </a:cxn>
                  <a:cxn ang="0">
                    <a:pos x="9" y="39"/>
                  </a:cxn>
                </a:cxnLst>
                <a:rect l="0" t="0" r="r" b="b"/>
                <a:pathLst>
                  <a:path w="134" h="123">
                    <a:moveTo>
                      <a:pt x="9" y="39"/>
                    </a:moveTo>
                    <a:lnTo>
                      <a:pt x="20" y="47"/>
                    </a:lnTo>
                    <a:lnTo>
                      <a:pt x="42" y="47"/>
                    </a:lnTo>
                    <a:lnTo>
                      <a:pt x="51" y="39"/>
                    </a:lnTo>
                    <a:lnTo>
                      <a:pt x="64" y="47"/>
                    </a:lnTo>
                    <a:lnTo>
                      <a:pt x="77" y="39"/>
                    </a:lnTo>
                    <a:lnTo>
                      <a:pt x="99" y="0"/>
                    </a:lnTo>
                    <a:lnTo>
                      <a:pt x="126" y="0"/>
                    </a:lnTo>
                    <a:lnTo>
                      <a:pt x="121" y="17"/>
                    </a:lnTo>
                    <a:lnTo>
                      <a:pt x="126" y="32"/>
                    </a:lnTo>
                    <a:lnTo>
                      <a:pt x="121" y="39"/>
                    </a:lnTo>
                    <a:lnTo>
                      <a:pt x="134" y="47"/>
                    </a:lnTo>
                    <a:lnTo>
                      <a:pt x="104" y="77"/>
                    </a:lnTo>
                    <a:lnTo>
                      <a:pt x="99" y="94"/>
                    </a:lnTo>
                    <a:lnTo>
                      <a:pt x="104" y="94"/>
                    </a:lnTo>
                    <a:lnTo>
                      <a:pt x="99" y="108"/>
                    </a:lnTo>
                    <a:lnTo>
                      <a:pt x="84" y="123"/>
                    </a:lnTo>
                    <a:lnTo>
                      <a:pt x="77" y="108"/>
                    </a:lnTo>
                    <a:lnTo>
                      <a:pt x="42" y="108"/>
                    </a:lnTo>
                    <a:lnTo>
                      <a:pt x="42" y="101"/>
                    </a:lnTo>
                    <a:lnTo>
                      <a:pt x="20" y="101"/>
                    </a:lnTo>
                    <a:lnTo>
                      <a:pt x="0" y="47"/>
                    </a:lnTo>
                    <a:lnTo>
                      <a:pt x="9" y="39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 dirty="0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27" name="Freeform 588"/>
              <p:cNvSpPr>
                <a:spLocks/>
              </p:cNvSpPr>
              <p:nvPr/>
            </p:nvSpPr>
            <p:spPr bwMode="auto">
              <a:xfrm>
                <a:off x="6020613" y="4452737"/>
                <a:ext cx="30968" cy="35193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23" y="27"/>
                  </a:cxn>
                  <a:cxn ang="0">
                    <a:pos x="0" y="0"/>
                  </a:cxn>
                  <a:cxn ang="0">
                    <a:pos x="0" y="15"/>
                  </a:cxn>
                  <a:cxn ang="0">
                    <a:pos x="0" y="15"/>
                  </a:cxn>
                  <a:cxn ang="0">
                    <a:pos x="0" y="15"/>
                  </a:cxn>
                </a:cxnLst>
                <a:rect l="0" t="0" r="r" b="b"/>
                <a:pathLst>
                  <a:path w="23" h="27">
                    <a:moveTo>
                      <a:pt x="0" y="15"/>
                    </a:moveTo>
                    <a:lnTo>
                      <a:pt x="23" y="27"/>
                    </a:lnTo>
                    <a:lnTo>
                      <a:pt x="0" y="0"/>
                    </a:lnTo>
                    <a:lnTo>
                      <a:pt x="0" y="15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 dirty="0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28" name="Freeform 589"/>
              <p:cNvSpPr>
                <a:spLocks/>
              </p:cNvSpPr>
              <p:nvPr/>
            </p:nvSpPr>
            <p:spPr bwMode="auto">
              <a:xfrm>
                <a:off x="6049000" y="4502267"/>
                <a:ext cx="30968" cy="338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4" y="26"/>
                  </a:cxn>
                  <a:cxn ang="0">
                    <a:pos x="2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4" h="26">
                    <a:moveTo>
                      <a:pt x="0" y="0"/>
                    </a:moveTo>
                    <a:lnTo>
                      <a:pt x="24" y="26"/>
                    </a:lnTo>
                    <a:lnTo>
                      <a:pt x="24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 dirty="0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29" name="Freeform 592"/>
              <p:cNvSpPr>
                <a:spLocks/>
              </p:cNvSpPr>
              <p:nvPr/>
            </p:nvSpPr>
            <p:spPr bwMode="auto">
              <a:xfrm>
                <a:off x="5985775" y="4373228"/>
                <a:ext cx="188387" cy="2176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7"/>
                  </a:cxn>
                  <a:cxn ang="0">
                    <a:pos x="33" y="52"/>
                  </a:cxn>
                  <a:cxn ang="0">
                    <a:pos x="47" y="61"/>
                  </a:cxn>
                  <a:cxn ang="0">
                    <a:pos x="119" y="167"/>
                  </a:cxn>
                  <a:cxn ang="0">
                    <a:pos x="137" y="167"/>
                  </a:cxn>
                  <a:cxn ang="0">
                    <a:pos x="145" y="128"/>
                  </a:cxn>
                  <a:cxn ang="0">
                    <a:pos x="137" y="116"/>
                  </a:cxn>
                  <a:cxn ang="0">
                    <a:pos x="130" y="116"/>
                  </a:cxn>
                  <a:cxn ang="0">
                    <a:pos x="119" y="99"/>
                  </a:cxn>
                  <a:cxn ang="0">
                    <a:pos x="110" y="99"/>
                  </a:cxn>
                  <a:cxn ang="0">
                    <a:pos x="110" y="84"/>
                  </a:cxn>
                  <a:cxn ang="0">
                    <a:pos x="104" y="78"/>
                  </a:cxn>
                  <a:cxn ang="0">
                    <a:pos x="104" y="69"/>
                  </a:cxn>
                  <a:cxn ang="0">
                    <a:pos x="73" y="52"/>
                  </a:cxn>
                  <a:cxn ang="0">
                    <a:pos x="68" y="52"/>
                  </a:cxn>
                  <a:cxn ang="0">
                    <a:pos x="27" y="7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45" h="167">
                    <a:moveTo>
                      <a:pt x="0" y="0"/>
                    </a:moveTo>
                    <a:lnTo>
                      <a:pt x="0" y="7"/>
                    </a:lnTo>
                    <a:lnTo>
                      <a:pt x="33" y="52"/>
                    </a:lnTo>
                    <a:lnTo>
                      <a:pt x="47" y="61"/>
                    </a:lnTo>
                    <a:lnTo>
                      <a:pt x="119" y="167"/>
                    </a:lnTo>
                    <a:lnTo>
                      <a:pt x="137" y="167"/>
                    </a:lnTo>
                    <a:lnTo>
                      <a:pt x="145" y="128"/>
                    </a:lnTo>
                    <a:lnTo>
                      <a:pt x="137" y="116"/>
                    </a:lnTo>
                    <a:lnTo>
                      <a:pt x="130" y="116"/>
                    </a:lnTo>
                    <a:lnTo>
                      <a:pt x="119" y="99"/>
                    </a:lnTo>
                    <a:lnTo>
                      <a:pt x="110" y="99"/>
                    </a:lnTo>
                    <a:lnTo>
                      <a:pt x="110" y="84"/>
                    </a:lnTo>
                    <a:lnTo>
                      <a:pt x="104" y="78"/>
                    </a:lnTo>
                    <a:lnTo>
                      <a:pt x="104" y="69"/>
                    </a:lnTo>
                    <a:lnTo>
                      <a:pt x="73" y="52"/>
                    </a:lnTo>
                    <a:lnTo>
                      <a:pt x="68" y="52"/>
                    </a:lnTo>
                    <a:lnTo>
                      <a:pt x="27" y="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 dirty="0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30" name="Freeform 593"/>
              <p:cNvSpPr>
                <a:spLocks/>
              </p:cNvSpPr>
              <p:nvPr/>
            </p:nvSpPr>
            <p:spPr bwMode="auto">
              <a:xfrm>
                <a:off x="6166419" y="4592204"/>
                <a:ext cx="154838" cy="48227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37" y="29"/>
                  </a:cxn>
                  <a:cxn ang="0">
                    <a:pos x="119" y="37"/>
                  </a:cxn>
                  <a:cxn ang="0">
                    <a:pos x="119" y="29"/>
                  </a:cxn>
                  <a:cxn ang="0">
                    <a:pos x="99" y="29"/>
                  </a:cxn>
                  <a:cxn ang="0">
                    <a:pos x="94" y="22"/>
                  </a:cxn>
                  <a:cxn ang="0">
                    <a:pos x="62" y="15"/>
                  </a:cxn>
                  <a:cxn ang="0">
                    <a:pos x="62" y="22"/>
                  </a:cxn>
                  <a:cxn ang="0">
                    <a:pos x="22" y="0"/>
                  </a:cxn>
                  <a:cxn ang="0">
                    <a:pos x="8" y="0"/>
                  </a:cxn>
                  <a:cxn ang="0">
                    <a:pos x="0" y="15"/>
                  </a:cxn>
                  <a:cxn ang="0">
                    <a:pos x="0" y="15"/>
                  </a:cxn>
                  <a:cxn ang="0">
                    <a:pos x="0" y="15"/>
                  </a:cxn>
                </a:cxnLst>
                <a:rect l="0" t="0" r="r" b="b"/>
                <a:pathLst>
                  <a:path w="119" h="37">
                    <a:moveTo>
                      <a:pt x="0" y="15"/>
                    </a:moveTo>
                    <a:lnTo>
                      <a:pt x="37" y="29"/>
                    </a:lnTo>
                    <a:lnTo>
                      <a:pt x="119" y="37"/>
                    </a:lnTo>
                    <a:lnTo>
                      <a:pt x="119" y="29"/>
                    </a:lnTo>
                    <a:lnTo>
                      <a:pt x="99" y="29"/>
                    </a:lnTo>
                    <a:lnTo>
                      <a:pt x="94" y="22"/>
                    </a:lnTo>
                    <a:lnTo>
                      <a:pt x="62" y="15"/>
                    </a:lnTo>
                    <a:lnTo>
                      <a:pt x="62" y="22"/>
                    </a:lnTo>
                    <a:lnTo>
                      <a:pt x="22" y="0"/>
                    </a:lnTo>
                    <a:lnTo>
                      <a:pt x="8" y="0"/>
                    </a:lnTo>
                    <a:lnTo>
                      <a:pt x="0" y="15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 dirty="0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31" name="Freeform 594"/>
              <p:cNvSpPr>
                <a:spLocks/>
              </p:cNvSpPr>
              <p:nvPr/>
            </p:nvSpPr>
            <p:spPr bwMode="auto">
              <a:xfrm>
                <a:off x="6350935" y="4640430"/>
                <a:ext cx="138064" cy="40406"/>
              </a:xfrm>
              <a:custGeom>
                <a:avLst/>
                <a:gdLst/>
                <a:ahLst/>
                <a:cxnLst>
                  <a:cxn ang="0">
                    <a:pos x="0" y="31"/>
                  </a:cxn>
                  <a:cxn ang="0">
                    <a:pos x="5" y="31"/>
                  </a:cxn>
                  <a:cxn ang="0">
                    <a:pos x="42" y="0"/>
                  </a:cxn>
                  <a:cxn ang="0">
                    <a:pos x="77" y="31"/>
                  </a:cxn>
                  <a:cxn ang="0">
                    <a:pos x="106" y="0"/>
                  </a:cxn>
                  <a:cxn ang="0">
                    <a:pos x="20" y="0"/>
                  </a:cxn>
                  <a:cxn ang="0">
                    <a:pos x="27" y="0"/>
                  </a:cxn>
                  <a:cxn ang="0">
                    <a:pos x="0" y="0"/>
                  </a:cxn>
                  <a:cxn ang="0">
                    <a:pos x="0" y="31"/>
                  </a:cxn>
                  <a:cxn ang="0">
                    <a:pos x="0" y="31"/>
                  </a:cxn>
                  <a:cxn ang="0">
                    <a:pos x="0" y="31"/>
                  </a:cxn>
                </a:cxnLst>
                <a:rect l="0" t="0" r="r" b="b"/>
                <a:pathLst>
                  <a:path w="106" h="31">
                    <a:moveTo>
                      <a:pt x="0" y="31"/>
                    </a:moveTo>
                    <a:lnTo>
                      <a:pt x="5" y="31"/>
                    </a:lnTo>
                    <a:lnTo>
                      <a:pt x="42" y="0"/>
                    </a:lnTo>
                    <a:lnTo>
                      <a:pt x="77" y="31"/>
                    </a:lnTo>
                    <a:lnTo>
                      <a:pt x="106" y="0"/>
                    </a:lnTo>
                    <a:lnTo>
                      <a:pt x="20" y="0"/>
                    </a:lnTo>
                    <a:lnTo>
                      <a:pt x="27" y="0"/>
                    </a:lnTo>
                    <a:lnTo>
                      <a:pt x="0" y="0"/>
                    </a:lnTo>
                    <a:lnTo>
                      <a:pt x="0" y="31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 dirty="0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32" name="Freeform 595"/>
              <p:cNvSpPr>
                <a:spLocks/>
              </p:cNvSpPr>
              <p:nvPr/>
            </p:nvSpPr>
            <p:spPr bwMode="auto">
              <a:xfrm>
                <a:off x="6397386" y="4667802"/>
                <a:ext cx="34839" cy="3649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" y="28"/>
                  </a:cxn>
                  <a:cxn ang="0">
                    <a:pos x="27" y="28"/>
                  </a:cxn>
                  <a:cxn ang="0">
                    <a:pos x="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7" h="28">
                    <a:moveTo>
                      <a:pt x="0" y="0"/>
                    </a:moveTo>
                    <a:lnTo>
                      <a:pt x="14" y="28"/>
                    </a:lnTo>
                    <a:lnTo>
                      <a:pt x="27" y="28"/>
                    </a:lnTo>
                    <a:lnTo>
                      <a:pt x="14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 dirty="0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33" name="Freeform 596"/>
              <p:cNvSpPr>
                <a:spLocks/>
              </p:cNvSpPr>
              <p:nvPr/>
            </p:nvSpPr>
            <p:spPr bwMode="auto">
              <a:xfrm>
                <a:off x="6473515" y="4640430"/>
                <a:ext cx="70968" cy="40406"/>
              </a:xfrm>
              <a:custGeom>
                <a:avLst/>
                <a:gdLst/>
                <a:ahLst/>
                <a:cxnLst>
                  <a:cxn ang="0">
                    <a:pos x="0" y="31"/>
                  </a:cxn>
                  <a:cxn ang="0">
                    <a:pos x="22" y="31"/>
                  </a:cxn>
                  <a:cxn ang="0">
                    <a:pos x="55" y="0"/>
                  </a:cxn>
                  <a:cxn ang="0">
                    <a:pos x="30" y="0"/>
                  </a:cxn>
                  <a:cxn ang="0">
                    <a:pos x="15" y="22"/>
                  </a:cxn>
                  <a:cxn ang="0">
                    <a:pos x="0" y="31"/>
                  </a:cxn>
                  <a:cxn ang="0">
                    <a:pos x="0" y="31"/>
                  </a:cxn>
                  <a:cxn ang="0">
                    <a:pos x="0" y="31"/>
                  </a:cxn>
                </a:cxnLst>
                <a:rect l="0" t="0" r="r" b="b"/>
                <a:pathLst>
                  <a:path w="55" h="31">
                    <a:moveTo>
                      <a:pt x="0" y="31"/>
                    </a:moveTo>
                    <a:lnTo>
                      <a:pt x="22" y="31"/>
                    </a:lnTo>
                    <a:lnTo>
                      <a:pt x="55" y="0"/>
                    </a:lnTo>
                    <a:lnTo>
                      <a:pt x="30" y="0"/>
                    </a:lnTo>
                    <a:lnTo>
                      <a:pt x="15" y="22"/>
                    </a:lnTo>
                    <a:lnTo>
                      <a:pt x="0" y="31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 dirty="0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34" name="Freeform 597"/>
              <p:cNvSpPr>
                <a:spLocks/>
              </p:cNvSpPr>
              <p:nvPr/>
            </p:nvSpPr>
            <p:spPr bwMode="auto">
              <a:xfrm>
                <a:off x="6166419" y="4511391"/>
                <a:ext cx="32258" cy="35193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25" y="27"/>
                  </a:cxn>
                  <a:cxn ang="0">
                    <a:pos x="25" y="20"/>
                  </a:cxn>
                  <a:cxn ang="0">
                    <a:pos x="13" y="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0" y="10"/>
                  </a:cxn>
                </a:cxnLst>
                <a:rect l="0" t="0" r="r" b="b"/>
                <a:pathLst>
                  <a:path w="25" h="27">
                    <a:moveTo>
                      <a:pt x="0" y="10"/>
                    </a:moveTo>
                    <a:lnTo>
                      <a:pt x="25" y="27"/>
                    </a:lnTo>
                    <a:lnTo>
                      <a:pt x="25" y="20"/>
                    </a:lnTo>
                    <a:lnTo>
                      <a:pt x="13" y="0"/>
                    </a:lnTo>
                    <a:lnTo>
                      <a:pt x="0" y="10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 dirty="0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35" name="Freeform 598"/>
              <p:cNvSpPr>
                <a:spLocks/>
              </p:cNvSpPr>
              <p:nvPr/>
            </p:nvSpPr>
            <p:spPr bwMode="auto">
              <a:xfrm>
                <a:off x="6202548" y="4557011"/>
                <a:ext cx="20645" cy="2215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7"/>
                  </a:cxn>
                  <a:cxn ang="0">
                    <a:pos x="15" y="17"/>
                  </a:cxn>
                  <a:cxn ang="0">
                    <a:pos x="15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5" h="17">
                    <a:moveTo>
                      <a:pt x="0" y="0"/>
                    </a:moveTo>
                    <a:lnTo>
                      <a:pt x="0" y="17"/>
                    </a:lnTo>
                    <a:lnTo>
                      <a:pt x="15" y="17"/>
                    </a:lnTo>
                    <a:lnTo>
                      <a:pt x="15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 dirty="0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36" name="Freeform 599"/>
              <p:cNvSpPr>
                <a:spLocks/>
              </p:cNvSpPr>
              <p:nvPr/>
            </p:nvSpPr>
            <p:spPr bwMode="auto">
              <a:xfrm>
                <a:off x="6201258" y="4543977"/>
                <a:ext cx="20645" cy="1824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4"/>
                  </a:cxn>
                  <a:cxn ang="0">
                    <a:pos x="15" y="14"/>
                  </a:cxn>
                  <a:cxn ang="0">
                    <a:pos x="15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5" h="14">
                    <a:moveTo>
                      <a:pt x="0" y="0"/>
                    </a:moveTo>
                    <a:lnTo>
                      <a:pt x="0" y="14"/>
                    </a:lnTo>
                    <a:lnTo>
                      <a:pt x="15" y="14"/>
                    </a:lnTo>
                    <a:lnTo>
                      <a:pt x="15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 dirty="0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37" name="Freeform 600"/>
              <p:cNvSpPr>
                <a:spLocks/>
              </p:cNvSpPr>
              <p:nvPr/>
            </p:nvSpPr>
            <p:spPr bwMode="auto">
              <a:xfrm>
                <a:off x="6397386" y="4452737"/>
                <a:ext cx="110967" cy="139467"/>
              </a:xfrm>
              <a:custGeom>
                <a:avLst/>
                <a:gdLst/>
                <a:ahLst/>
                <a:cxnLst>
                  <a:cxn ang="0">
                    <a:pos x="0" y="62"/>
                  </a:cxn>
                  <a:cxn ang="0">
                    <a:pos x="0" y="69"/>
                  </a:cxn>
                  <a:cxn ang="0">
                    <a:pos x="7" y="69"/>
                  </a:cxn>
                  <a:cxn ang="0">
                    <a:pos x="7" y="107"/>
                  </a:cxn>
                  <a:cxn ang="0">
                    <a:pos x="14" y="101"/>
                  </a:cxn>
                  <a:cxn ang="0">
                    <a:pos x="14" y="69"/>
                  </a:cxn>
                  <a:cxn ang="0">
                    <a:pos x="27" y="62"/>
                  </a:cxn>
                  <a:cxn ang="0">
                    <a:pos x="34" y="62"/>
                  </a:cxn>
                  <a:cxn ang="0">
                    <a:pos x="27" y="69"/>
                  </a:cxn>
                  <a:cxn ang="0">
                    <a:pos x="34" y="86"/>
                  </a:cxn>
                  <a:cxn ang="0">
                    <a:pos x="34" y="92"/>
                  </a:cxn>
                  <a:cxn ang="0">
                    <a:pos x="49" y="92"/>
                  </a:cxn>
                  <a:cxn ang="0">
                    <a:pos x="49" y="107"/>
                  </a:cxn>
                  <a:cxn ang="0">
                    <a:pos x="56" y="101"/>
                  </a:cxn>
                  <a:cxn ang="0">
                    <a:pos x="56" y="92"/>
                  </a:cxn>
                  <a:cxn ang="0">
                    <a:pos x="42" y="69"/>
                  </a:cxn>
                  <a:cxn ang="0">
                    <a:pos x="49" y="69"/>
                  </a:cxn>
                  <a:cxn ang="0">
                    <a:pos x="34" y="55"/>
                  </a:cxn>
                  <a:cxn ang="0">
                    <a:pos x="49" y="38"/>
                  </a:cxn>
                  <a:cxn ang="0">
                    <a:pos x="56" y="38"/>
                  </a:cxn>
                  <a:cxn ang="0">
                    <a:pos x="27" y="47"/>
                  </a:cxn>
                  <a:cxn ang="0">
                    <a:pos x="14" y="38"/>
                  </a:cxn>
                  <a:cxn ang="0">
                    <a:pos x="14" y="25"/>
                  </a:cxn>
                  <a:cxn ang="0">
                    <a:pos x="27" y="15"/>
                  </a:cxn>
                  <a:cxn ang="0">
                    <a:pos x="77" y="15"/>
                  </a:cxn>
                  <a:cxn ang="0">
                    <a:pos x="86" y="0"/>
                  </a:cxn>
                  <a:cxn ang="0">
                    <a:pos x="49" y="15"/>
                  </a:cxn>
                  <a:cxn ang="0">
                    <a:pos x="27" y="8"/>
                  </a:cxn>
                  <a:cxn ang="0">
                    <a:pos x="27" y="15"/>
                  </a:cxn>
                  <a:cxn ang="0">
                    <a:pos x="14" y="15"/>
                  </a:cxn>
                  <a:cxn ang="0">
                    <a:pos x="14" y="38"/>
                  </a:cxn>
                  <a:cxn ang="0">
                    <a:pos x="0" y="62"/>
                  </a:cxn>
                  <a:cxn ang="0">
                    <a:pos x="0" y="62"/>
                  </a:cxn>
                  <a:cxn ang="0">
                    <a:pos x="0" y="62"/>
                  </a:cxn>
                </a:cxnLst>
                <a:rect l="0" t="0" r="r" b="b"/>
                <a:pathLst>
                  <a:path w="86" h="107">
                    <a:moveTo>
                      <a:pt x="0" y="62"/>
                    </a:moveTo>
                    <a:lnTo>
                      <a:pt x="0" y="69"/>
                    </a:lnTo>
                    <a:lnTo>
                      <a:pt x="7" y="69"/>
                    </a:lnTo>
                    <a:lnTo>
                      <a:pt x="7" y="107"/>
                    </a:lnTo>
                    <a:lnTo>
                      <a:pt x="14" y="101"/>
                    </a:lnTo>
                    <a:lnTo>
                      <a:pt x="14" y="69"/>
                    </a:lnTo>
                    <a:lnTo>
                      <a:pt x="27" y="62"/>
                    </a:lnTo>
                    <a:lnTo>
                      <a:pt x="34" y="62"/>
                    </a:lnTo>
                    <a:lnTo>
                      <a:pt x="27" y="69"/>
                    </a:lnTo>
                    <a:lnTo>
                      <a:pt x="34" y="86"/>
                    </a:lnTo>
                    <a:lnTo>
                      <a:pt x="34" y="92"/>
                    </a:lnTo>
                    <a:lnTo>
                      <a:pt x="49" y="92"/>
                    </a:lnTo>
                    <a:lnTo>
                      <a:pt x="49" y="107"/>
                    </a:lnTo>
                    <a:lnTo>
                      <a:pt x="56" y="101"/>
                    </a:lnTo>
                    <a:lnTo>
                      <a:pt x="56" y="92"/>
                    </a:lnTo>
                    <a:lnTo>
                      <a:pt x="42" y="69"/>
                    </a:lnTo>
                    <a:lnTo>
                      <a:pt x="49" y="69"/>
                    </a:lnTo>
                    <a:lnTo>
                      <a:pt x="34" y="55"/>
                    </a:lnTo>
                    <a:lnTo>
                      <a:pt x="49" y="38"/>
                    </a:lnTo>
                    <a:lnTo>
                      <a:pt x="56" y="38"/>
                    </a:lnTo>
                    <a:lnTo>
                      <a:pt x="27" y="47"/>
                    </a:lnTo>
                    <a:lnTo>
                      <a:pt x="14" y="38"/>
                    </a:lnTo>
                    <a:lnTo>
                      <a:pt x="14" y="25"/>
                    </a:lnTo>
                    <a:lnTo>
                      <a:pt x="27" y="15"/>
                    </a:lnTo>
                    <a:lnTo>
                      <a:pt x="77" y="15"/>
                    </a:lnTo>
                    <a:lnTo>
                      <a:pt x="86" y="0"/>
                    </a:lnTo>
                    <a:lnTo>
                      <a:pt x="49" y="15"/>
                    </a:lnTo>
                    <a:lnTo>
                      <a:pt x="27" y="8"/>
                    </a:lnTo>
                    <a:lnTo>
                      <a:pt x="27" y="15"/>
                    </a:lnTo>
                    <a:lnTo>
                      <a:pt x="14" y="15"/>
                    </a:lnTo>
                    <a:lnTo>
                      <a:pt x="14" y="38"/>
                    </a:lnTo>
                    <a:lnTo>
                      <a:pt x="0" y="62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 dirty="0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38" name="Freeform 601"/>
              <p:cNvSpPr>
                <a:spLocks/>
              </p:cNvSpPr>
              <p:nvPr/>
            </p:nvSpPr>
            <p:spPr bwMode="auto">
              <a:xfrm>
                <a:off x="6544483" y="4441006"/>
                <a:ext cx="32258" cy="61261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9" y="32"/>
                  </a:cxn>
                  <a:cxn ang="0">
                    <a:pos x="24" y="47"/>
                  </a:cxn>
                  <a:cxn ang="0">
                    <a:pos x="9" y="32"/>
                  </a:cxn>
                  <a:cxn ang="0">
                    <a:pos x="9" y="26"/>
                  </a:cxn>
                  <a:cxn ang="0">
                    <a:pos x="24" y="26"/>
                  </a:cxn>
                  <a:cxn ang="0">
                    <a:pos x="24" y="7"/>
                  </a:cxn>
                  <a:cxn ang="0">
                    <a:pos x="24" y="17"/>
                  </a:cxn>
                  <a:cxn ang="0">
                    <a:pos x="9" y="0"/>
                  </a:cxn>
                  <a:cxn ang="0">
                    <a:pos x="0" y="17"/>
                  </a:cxn>
                  <a:cxn ang="0">
                    <a:pos x="0" y="17"/>
                  </a:cxn>
                  <a:cxn ang="0">
                    <a:pos x="0" y="17"/>
                  </a:cxn>
                </a:cxnLst>
                <a:rect l="0" t="0" r="r" b="b"/>
                <a:pathLst>
                  <a:path w="24" h="47">
                    <a:moveTo>
                      <a:pt x="0" y="17"/>
                    </a:moveTo>
                    <a:lnTo>
                      <a:pt x="9" y="32"/>
                    </a:lnTo>
                    <a:lnTo>
                      <a:pt x="24" y="47"/>
                    </a:lnTo>
                    <a:lnTo>
                      <a:pt x="9" y="32"/>
                    </a:lnTo>
                    <a:lnTo>
                      <a:pt x="9" y="26"/>
                    </a:lnTo>
                    <a:lnTo>
                      <a:pt x="24" y="26"/>
                    </a:lnTo>
                    <a:lnTo>
                      <a:pt x="24" y="7"/>
                    </a:lnTo>
                    <a:lnTo>
                      <a:pt x="24" y="17"/>
                    </a:lnTo>
                    <a:lnTo>
                      <a:pt x="9" y="0"/>
                    </a:lnTo>
                    <a:lnTo>
                      <a:pt x="0" y="17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 dirty="0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39" name="Freeform 602"/>
              <p:cNvSpPr>
                <a:spLocks/>
              </p:cNvSpPr>
              <p:nvPr/>
            </p:nvSpPr>
            <p:spPr bwMode="auto">
              <a:xfrm>
                <a:off x="6518676" y="4542673"/>
                <a:ext cx="29677" cy="3258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2" y="25"/>
                  </a:cxn>
                  <a:cxn ang="0">
                    <a:pos x="2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2" h="25">
                    <a:moveTo>
                      <a:pt x="0" y="0"/>
                    </a:moveTo>
                    <a:lnTo>
                      <a:pt x="22" y="25"/>
                    </a:lnTo>
                    <a:lnTo>
                      <a:pt x="2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 dirty="0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40" name="Freeform 603"/>
              <p:cNvSpPr>
                <a:spLocks/>
              </p:cNvSpPr>
              <p:nvPr/>
            </p:nvSpPr>
            <p:spPr bwMode="auto">
              <a:xfrm>
                <a:off x="6550934" y="4530943"/>
                <a:ext cx="58064" cy="37799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45" y="29"/>
                  </a:cxn>
                  <a:cxn ang="0">
                    <a:pos x="21" y="0"/>
                  </a:cxn>
                  <a:cxn ang="0">
                    <a:pos x="8" y="0"/>
                  </a:cxn>
                  <a:cxn ang="0">
                    <a:pos x="0" y="9"/>
                  </a:cxn>
                  <a:cxn ang="0">
                    <a:pos x="0" y="9"/>
                  </a:cxn>
                  <a:cxn ang="0">
                    <a:pos x="0" y="9"/>
                  </a:cxn>
                </a:cxnLst>
                <a:rect l="0" t="0" r="r" b="b"/>
                <a:pathLst>
                  <a:path w="45" h="29">
                    <a:moveTo>
                      <a:pt x="0" y="9"/>
                    </a:moveTo>
                    <a:lnTo>
                      <a:pt x="45" y="29"/>
                    </a:lnTo>
                    <a:lnTo>
                      <a:pt x="21" y="0"/>
                    </a:lnTo>
                    <a:lnTo>
                      <a:pt x="8" y="0"/>
                    </a:lnTo>
                    <a:lnTo>
                      <a:pt x="0" y="9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 dirty="0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141" name="Group 471"/>
              <p:cNvGrpSpPr/>
              <p:nvPr/>
            </p:nvGrpSpPr>
            <p:grpSpPr>
              <a:xfrm>
                <a:off x="5131396" y="3206661"/>
                <a:ext cx="1738246" cy="1171781"/>
                <a:chOff x="5131396" y="3206661"/>
                <a:chExt cx="1738246" cy="1171781"/>
              </a:xfrm>
              <a:grpFill/>
            </p:grpSpPr>
            <p:sp>
              <p:nvSpPr>
                <p:cNvPr id="142" name="Freeform 615"/>
                <p:cNvSpPr>
                  <a:spLocks/>
                </p:cNvSpPr>
                <p:nvPr/>
              </p:nvSpPr>
              <p:spPr bwMode="auto">
                <a:xfrm>
                  <a:off x="5131396" y="3211570"/>
                  <a:ext cx="719998" cy="413186"/>
                </a:xfrm>
                <a:custGeom>
                  <a:avLst/>
                  <a:gdLst/>
                  <a:ahLst/>
                  <a:cxnLst>
                    <a:cxn ang="0">
                      <a:pos x="528" y="166"/>
                    </a:cxn>
                    <a:cxn ang="0">
                      <a:pos x="484" y="197"/>
                    </a:cxn>
                    <a:cxn ang="0">
                      <a:pos x="457" y="235"/>
                    </a:cxn>
                    <a:cxn ang="0">
                      <a:pos x="457" y="289"/>
                    </a:cxn>
                    <a:cxn ang="0">
                      <a:pos x="385" y="281"/>
                    </a:cxn>
                    <a:cxn ang="0">
                      <a:pos x="362" y="281"/>
                    </a:cxn>
                    <a:cxn ang="0">
                      <a:pos x="335" y="281"/>
                    </a:cxn>
                    <a:cxn ang="0">
                      <a:pos x="293" y="311"/>
                    </a:cxn>
                    <a:cxn ang="0">
                      <a:pos x="276" y="304"/>
                    </a:cxn>
                    <a:cxn ang="0">
                      <a:pos x="271" y="281"/>
                    </a:cxn>
                    <a:cxn ang="0">
                      <a:pos x="208" y="264"/>
                    </a:cxn>
                    <a:cxn ang="0">
                      <a:pos x="166" y="229"/>
                    </a:cxn>
                    <a:cxn ang="0">
                      <a:pos x="129" y="311"/>
                    </a:cxn>
                    <a:cxn ang="0">
                      <a:pos x="107" y="289"/>
                    </a:cxn>
                    <a:cxn ang="0">
                      <a:pos x="79" y="281"/>
                    </a:cxn>
                    <a:cxn ang="0">
                      <a:pos x="64" y="257"/>
                    </a:cxn>
                    <a:cxn ang="0">
                      <a:pos x="70" y="257"/>
                    </a:cxn>
                    <a:cxn ang="0">
                      <a:pos x="70" y="235"/>
                    </a:cxn>
                    <a:cxn ang="0">
                      <a:pos x="92" y="205"/>
                    </a:cxn>
                    <a:cxn ang="0">
                      <a:pos x="35" y="205"/>
                    </a:cxn>
                    <a:cxn ang="0">
                      <a:pos x="35" y="197"/>
                    </a:cxn>
                    <a:cxn ang="0">
                      <a:pos x="8" y="182"/>
                    </a:cxn>
                    <a:cxn ang="0">
                      <a:pos x="8" y="113"/>
                    </a:cxn>
                    <a:cxn ang="0">
                      <a:pos x="35" y="136"/>
                    </a:cxn>
                    <a:cxn ang="0">
                      <a:pos x="49" y="82"/>
                    </a:cxn>
                    <a:cxn ang="0">
                      <a:pos x="79" y="82"/>
                    </a:cxn>
                    <a:cxn ang="0">
                      <a:pos x="121" y="113"/>
                    </a:cxn>
                    <a:cxn ang="0">
                      <a:pos x="156" y="106"/>
                    </a:cxn>
                    <a:cxn ang="0">
                      <a:pos x="201" y="113"/>
                    </a:cxn>
                    <a:cxn ang="0">
                      <a:pos x="178" y="82"/>
                    </a:cxn>
                    <a:cxn ang="0">
                      <a:pos x="193" y="71"/>
                    </a:cxn>
                    <a:cxn ang="0">
                      <a:pos x="201" y="30"/>
                    </a:cxn>
                    <a:cxn ang="0">
                      <a:pos x="293" y="15"/>
                    </a:cxn>
                    <a:cxn ang="0">
                      <a:pos x="328" y="0"/>
                    </a:cxn>
                    <a:cxn ang="0">
                      <a:pos x="335" y="30"/>
                    </a:cxn>
                    <a:cxn ang="0">
                      <a:pos x="362" y="39"/>
                    </a:cxn>
                    <a:cxn ang="0">
                      <a:pos x="379" y="54"/>
                    </a:cxn>
                    <a:cxn ang="0">
                      <a:pos x="414" y="24"/>
                    </a:cxn>
                    <a:cxn ang="0">
                      <a:pos x="457" y="113"/>
                    </a:cxn>
                    <a:cxn ang="0">
                      <a:pos x="471" y="113"/>
                    </a:cxn>
                    <a:cxn ang="0">
                      <a:pos x="519" y="136"/>
                    </a:cxn>
                    <a:cxn ang="0">
                      <a:pos x="541" y="136"/>
                    </a:cxn>
                    <a:cxn ang="0">
                      <a:pos x="541" y="160"/>
                    </a:cxn>
                    <a:cxn ang="0">
                      <a:pos x="541" y="160"/>
                    </a:cxn>
                  </a:cxnLst>
                  <a:rect l="0" t="0" r="r" b="b"/>
                  <a:pathLst>
                    <a:path w="554" h="319">
                      <a:moveTo>
                        <a:pt x="541" y="160"/>
                      </a:moveTo>
                      <a:lnTo>
                        <a:pt x="528" y="166"/>
                      </a:lnTo>
                      <a:lnTo>
                        <a:pt x="519" y="197"/>
                      </a:lnTo>
                      <a:lnTo>
                        <a:pt x="484" y="197"/>
                      </a:lnTo>
                      <a:lnTo>
                        <a:pt x="477" y="235"/>
                      </a:lnTo>
                      <a:lnTo>
                        <a:pt x="457" y="235"/>
                      </a:lnTo>
                      <a:lnTo>
                        <a:pt x="464" y="281"/>
                      </a:lnTo>
                      <a:lnTo>
                        <a:pt x="457" y="289"/>
                      </a:lnTo>
                      <a:lnTo>
                        <a:pt x="434" y="281"/>
                      </a:lnTo>
                      <a:lnTo>
                        <a:pt x="385" y="281"/>
                      </a:lnTo>
                      <a:lnTo>
                        <a:pt x="369" y="274"/>
                      </a:lnTo>
                      <a:lnTo>
                        <a:pt x="362" y="281"/>
                      </a:lnTo>
                      <a:lnTo>
                        <a:pt x="362" y="289"/>
                      </a:lnTo>
                      <a:lnTo>
                        <a:pt x="335" y="281"/>
                      </a:lnTo>
                      <a:lnTo>
                        <a:pt x="298" y="319"/>
                      </a:lnTo>
                      <a:lnTo>
                        <a:pt x="293" y="311"/>
                      </a:lnTo>
                      <a:lnTo>
                        <a:pt x="276" y="311"/>
                      </a:lnTo>
                      <a:lnTo>
                        <a:pt x="276" y="304"/>
                      </a:lnTo>
                      <a:lnTo>
                        <a:pt x="271" y="304"/>
                      </a:lnTo>
                      <a:lnTo>
                        <a:pt x="271" y="281"/>
                      </a:lnTo>
                      <a:lnTo>
                        <a:pt x="250" y="264"/>
                      </a:lnTo>
                      <a:lnTo>
                        <a:pt x="208" y="264"/>
                      </a:lnTo>
                      <a:lnTo>
                        <a:pt x="178" y="235"/>
                      </a:lnTo>
                      <a:lnTo>
                        <a:pt x="166" y="229"/>
                      </a:lnTo>
                      <a:lnTo>
                        <a:pt x="129" y="235"/>
                      </a:lnTo>
                      <a:lnTo>
                        <a:pt x="129" y="311"/>
                      </a:lnTo>
                      <a:lnTo>
                        <a:pt x="121" y="311"/>
                      </a:lnTo>
                      <a:lnTo>
                        <a:pt x="107" y="289"/>
                      </a:lnTo>
                      <a:lnTo>
                        <a:pt x="79" y="304"/>
                      </a:lnTo>
                      <a:lnTo>
                        <a:pt x="79" y="281"/>
                      </a:lnTo>
                      <a:lnTo>
                        <a:pt x="70" y="281"/>
                      </a:lnTo>
                      <a:lnTo>
                        <a:pt x="64" y="257"/>
                      </a:lnTo>
                      <a:lnTo>
                        <a:pt x="49" y="257"/>
                      </a:lnTo>
                      <a:lnTo>
                        <a:pt x="70" y="257"/>
                      </a:lnTo>
                      <a:lnTo>
                        <a:pt x="64" y="244"/>
                      </a:lnTo>
                      <a:lnTo>
                        <a:pt x="70" y="235"/>
                      </a:lnTo>
                      <a:lnTo>
                        <a:pt x="107" y="235"/>
                      </a:lnTo>
                      <a:lnTo>
                        <a:pt x="92" y="205"/>
                      </a:lnTo>
                      <a:lnTo>
                        <a:pt x="64" y="188"/>
                      </a:lnTo>
                      <a:lnTo>
                        <a:pt x="35" y="205"/>
                      </a:lnTo>
                      <a:lnTo>
                        <a:pt x="28" y="205"/>
                      </a:lnTo>
                      <a:lnTo>
                        <a:pt x="35" y="197"/>
                      </a:lnTo>
                      <a:lnTo>
                        <a:pt x="28" y="182"/>
                      </a:lnTo>
                      <a:lnTo>
                        <a:pt x="8" y="182"/>
                      </a:lnTo>
                      <a:lnTo>
                        <a:pt x="0" y="160"/>
                      </a:lnTo>
                      <a:lnTo>
                        <a:pt x="8" y="113"/>
                      </a:lnTo>
                      <a:lnTo>
                        <a:pt x="28" y="136"/>
                      </a:lnTo>
                      <a:lnTo>
                        <a:pt x="35" y="136"/>
                      </a:lnTo>
                      <a:lnTo>
                        <a:pt x="28" y="113"/>
                      </a:lnTo>
                      <a:lnTo>
                        <a:pt x="49" y="82"/>
                      </a:lnTo>
                      <a:lnTo>
                        <a:pt x="70" y="96"/>
                      </a:lnTo>
                      <a:lnTo>
                        <a:pt x="79" y="82"/>
                      </a:lnTo>
                      <a:lnTo>
                        <a:pt x="92" y="96"/>
                      </a:lnTo>
                      <a:lnTo>
                        <a:pt x="121" y="113"/>
                      </a:lnTo>
                      <a:lnTo>
                        <a:pt x="136" y="106"/>
                      </a:lnTo>
                      <a:lnTo>
                        <a:pt x="156" y="106"/>
                      </a:lnTo>
                      <a:lnTo>
                        <a:pt x="166" y="113"/>
                      </a:lnTo>
                      <a:lnTo>
                        <a:pt x="201" y="113"/>
                      </a:lnTo>
                      <a:lnTo>
                        <a:pt x="208" y="96"/>
                      </a:lnTo>
                      <a:lnTo>
                        <a:pt x="178" y="82"/>
                      </a:lnTo>
                      <a:lnTo>
                        <a:pt x="201" y="77"/>
                      </a:lnTo>
                      <a:lnTo>
                        <a:pt x="193" y="71"/>
                      </a:lnTo>
                      <a:lnTo>
                        <a:pt x="201" y="62"/>
                      </a:lnTo>
                      <a:lnTo>
                        <a:pt x="201" y="30"/>
                      </a:lnTo>
                      <a:lnTo>
                        <a:pt x="214" y="39"/>
                      </a:lnTo>
                      <a:lnTo>
                        <a:pt x="293" y="15"/>
                      </a:lnTo>
                      <a:lnTo>
                        <a:pt x="293" y="0"/>
                      </a:lnTo>
                      <a:lnTo>
                        <a:pt x="328" y="0"/>
                      </a:lnTo>
                      <a:lnTo>
                        <a:pt x="335" y="24"/>
                      </a:lnTo>
                      <a:lnTo>
                        <a:pt x="335" y="30"/>
                      </a:lnTo>
                      <a:lnTo>
                        <a:pt x="340" y="30"/>
                      </a:lnTo>
                      <a:lnTo>
                        <a:pt x="362" y="39"/>
                      </a:lnTo>
                      <a:lnTo>
                        <a:pt x="362" y="54"/>
                      </a:lnTo>
                      <a:lnTo>
                        <a:pt x="379" y="54"/>
                      </a:lnTo>
                      <a:lnTo>
                        <a:pt x="392" y="30"/>
                      </a:lnTo>
                      <a:lnTo>
                        <a:pt x="414" y="24"/>
                      </a:lnTo>
                      <a:lnTo>
                        <a:pt x="420" y="54"/>
                      </a:lnTo>
                      <a:lnTo>
                        <a:pt x="457" y="113"/>
                      </a:lnTo>
                      <a:lnTo>
                        <a:pt x="464" y="96"/>
                      </a:lnTo>
                      <a:lnTo>
                        <a:pt x="471" y="113"/>
                      </a:lnTo>
                      <a:lnTo>
                        <a:pt x="498" y="106"/>
                      </a:lnTo>
                      <a:lnTo>
                        <a:pt x="519" y="136"/>
                      </a:lnTo>
                      <a:lnTo>
                        <a:pt x="541" y="143"/>
                      </a:lnTo>
                      <a:lnTo>
                        <a:pt x="541" y="136"/>
                      </a:lnTo>
                      <a:lnTo>
                        <a:pt x="554" y="151"/>
                      </a:lnTo>
                      <a:lnTo>
                        <a:pt x="541" y="160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grpSp>
              <p:nvGrpSpPr>
                <p:cNvPr id="143" name="Group 473"/>
                <p:cNvGrpSpPr/>
                <p:nvPr/>
              </p:nvGrpSpPr>
              <p:grpSpPr>
                <a:xfrm>
                  <a:off x="5232229" y="3206661"/>
                  <a:ext cx="1637413" cy="1171781"/>
                  <a:chOff x="5232229" y="3206661"/>
                  <a:chExt cx="1637413" cy="1171781"/>
                </a:xfrm>
                <a:grpFill/>
              </p:grpSpPr>
              <p:sp>
                <p:nvSpPr>
                  <p:cNvPr id="144" name="Freeform 580"/>
                  <p:cNvSpPr>
                    <a:spLocks/>
                  </p:cNvSpPr>
                  <p:nvPr/>
                </p:nvSpPr>
                <p:spPr bwMode="auto">
                  <a:xfrm>
                    <a:off x="6030936" y="4087777"/>
                    <a:ext cx="135483" cy="288057"/>
                  </a:xfrm>
                  <a:custGeom>
                    <a:avLst/>
                    <a:gdLst/>
                    <a:ahLst/>
                    <a:cxnLst>
                      <a:cxn ang="0">
                        <a:pos x="35" y="0"/>
                      </a:cxn>
                      <a:cxn ang="0">
                        <a:pos x="0" y="15"/>
                      </a:cxn>
                      <a:cxn ang="0">
                        <a:pos x="0" y="35"/>
                      </a:cxn>
                      <a:cxn ang="0">
                        <a:pos x="13" y="60"/>
                      </a:cxn>
                      <a:cxn ang="0">
                        <a:pos x="13" y="82"/>
                      </a:cxn>
                      <a:cxn ang="0">
                        <a:pos x="22" y="99"/>
                      </a:cxn>
                      <a:cxn ang="0">
                        <a:pos x="28" y="128"/>
                      </a:cxn>
                      <a:cxn ang="0">
                        <a:pos x="13" y="164"/>
                      </a:cxn>
                      <a:cxn ang="0">
                        <a:pos x="13" y="180"/>
                      </a:cxn>
                      <a:cxn ang="0">
                        <a:pos x="35" y="212"/>
                      </a:cxn>
                      <a:cxn ang="0">
                        <a:pos x="35" y="201"/>
                      </a:cxn>
                      <a:cxn ang="0">
                        <a:pos x="42" y="212"/>
                      </a:cxn>
                      <a:cxn ang="0">
                        <a:pos x="57" y="220"/>
                      </a:cxn>
                      <a:cxn ang="0">
                        <a:pos x="62" y="212"/>
                      </a:cxn>
                      <a:cxn ang="0">
                        <a:pos x="57" y="201"/>
                      </a:cxn>
                      <a:cxn ang="0">
                        <a:pos x="35" y="201"/>
                      </a:cxn>
                      <a:cxn ang="0">
                        <a:pos x="28" y="164"/>
                      </a:cxn>
                      <a:cxn ang="0">
                        <a:pos x="22" y="164"/>
                      </a:cxn>
                      <a:cxn ang="0">
                        <a:pos x="22" y="156"/>
                      </a:cxn>
                      <a:cxn ang="0">
                        <a:pos x="28" y="128"/>
                      </a:cxn>
                      <a:cxn ang="0">
                        <a:pos x="28" y="104"/>
                      </a:cxn>
                      <a:cxn ang="0">
                        <a:pos x="42" y="104"/>
                      </a:cxn>
                      <a:cxn ang="0">
                        <a:pos x="42" y="119"/>
                      </a:cxn>
                      <a:cxn ang="0">
                        <a:pos x="57" y="119"/>
                      </a:cxn>
                      <a:cxn ang="0">
                        <a:pos x="70" y="136"/>
                      </a:cxn>
                      <a:cxn ang="0">
                        <a:pos x="70" y="128"/>
                      </a:cxn>
                      <a:cxn ang="0">
                        <a:pos x="62" y="104"/>
                      </a:cxn>
                      <a:cxn ang="0">
                        <a:pos x="70" y="87"/>
                      </a:cxn>
                      <a:cxn ang="0">
                        <a:pos x="104" y="87"/>
                      </a:cxn>
                      <a:cxn ang="0">
                        <a:pos x="104" y="74"/>
                      </a:cxn>
                      <a:cxn ang="0">
                        <a:pos x="79" y="32"/>
                      </a:cxn>
                      <a:cxn ang="0">
                        <a:pos x="42" y="45"/>
                      </a:cxn>
                      <a:cxn ang="0">
                        <a:pos x="42" y="15"/>
                      </a:cxn>
                      <a:cxn ang="0">
                        <a:pos x="35" y="10"/>
                      </a:cxn>
                      <a:cxn ang="0">
                        <a:pos x="35" y="0"/>
                      </a:cxn>
                      <a:cxn ang="0">
                        <a:pos x="35" y="0"/>
                      </a:cxn>
                      <a:cxn ang="0">
                        <a:pos x="35" y="0"/>
                      </a:cxn>
                    </a:cxnLst>
                    <a:rect l="0" t="0" r="r" b="b"/>
                    <a:pathLst>
                      <a:path w="104" h="220">
                        <a:moveTo>
                          <a:pt x="35" y="0"/>
                        </a:moveTo>
                        <a:lnTo>
                          <a:pt x="0" y="15"/>
                        </a:lnTo>
                        <a:lnTo>
                          <a:pt x="0" y="35"/>
                        </a:lnTo>
                        <a:lnTo>
                          <a:pt x="13" y="60"/>
                        </a:lnTo>
                        <a:lnTo>
                          <a:pt x="13" y="82"/>
                        </a:lnTo>
                        <a:lnTo>
                          <a:pt x="22" y="99"/>
                        </a:lnTo>
                        <a:lnTo>
                          <a:pt x="28" y="128"/>
                        </a:lnTo>
                        <a:lnTo>
                          <a:pt x="13" y="164"/>
                        </a:lnTo>
                        <a:lnTo>
                          <a:pt x="13" y="180"/>
                        </a:lnTo>
                        <a:lnTo>
                          <a:pt x="35" y="212"/>
                        </a:lnTo>
                        <a:lnTo>
                          <a:pt x="35" y="201"/>
                        </a:lnTo>
                        <a:lnTo>
                          <a:pt x="42" y="212"/>
                        </a:lnTo>
                        <a:lnTo>
                          <a:pt x="57" y="220"/>
                        </a:lnTo>
                        <a:lnTo>
                          <a:pt x="62" y="212"/>
                        </a:lnTo>
                        <a:lnTo>
                          <a:pt x="57" y="201"/>
                        </a:lnTo>
                        <a:lnTo>
                          <a:pt x="35" y="201"/>
                        </a:lnTo>
                        <a:lnTo>
                          <a:pt x="28" y="164"/>
                        </a:lnTo>
                        <a:lnTo>
                          <a:pt x="22" y="164"/>
                        </a:lnTo>
                        <a:lnTo>
                          <a:pt x="22" y="156"/>
                        </a:lnTo>
                        <a:lnTo>
                          <a:pt x="28" y="128"/>
                        </a:lnTo>
                        <a:lnTo>
                          <a:pt x="28" y="104"/>
                        </a:lnTo>
                        <a:lnTo>
                          <a:pt x="42" y="104"/>
                        </a:lnTo>
                        <a:lnTo>
                          <a:pt x="42" y="119"/>
                        </a:lnTo>
                        <a:lnTo>
                          <a:pt x="57" y="119"/>
                        </a:lnTo>
                        <a:lnTo>
                          <a:pt x="70" y="136"/>
                        </a:lnTo>
                        <a:lnTo>
                          <a:pt x="70" y="128"/>
                        </a:lnTo>
                        <a:lnTo>
                          <a:pt x="62" y="104"/>
                        </a:lnTo>
                        <a:lnTo>
                          <a:pt x="70" y="87"/>
                        </a:lnTo>
                        <a:lnTo>
                          <a:pt x="104" y="87"/>
                        </a:lnTo>
                        <a:lnTo>
                          <a:pt x="104" y="74"/>
                        </a:lnTo>
                        <a:lnTo>
                          <a:pt x="79" y="32"/>
                        </a:lnTo>
                        <a:lnTo>
                          <a:pt x="42" y="45"/>
                        </a:lnTo>
                        <a:lnTo>
                          <a:pt x="42" y="15"/>
                        </a:lnTo>
                        <a:lnTo>
                          <a:pt x="35" y="10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dirty="0">
                      <a:solidFill>
                        <a:prstClr val="black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45" name="Freeform 581"/>
                  <p:cNvSpPr>
                    <a:spLocks/>
                  </p:cNvSpPr>
                  <p:nvPr/>
                </p:nvSpPr>
                <p:spPr bwMode="auto">
                  <a:xfrm>
                    <a:off x="6112226" y="4036944"/>
                    <a:ext cx="120000" cy="276326"/>
                  </a:xfrm>
                  <a:custGeom>
                    <a:avLst/>
                    <a:gdLst/>
                    <a:ahLst/>
                    <a:cxnLst>
                      <a:cxn ang="0">
                        <a:pos x="0" y="8"/>
                      </a:cxn>
                      <a:cxn ang="0">
                        <a:pos x="0" y="0"/>
                      </a:cxn>
                      <a:cxn ang="0">
                        <a:pos x="8" y="8"/>
                      </a:cxn>
                      <a:cxn ang="0">
                        <a:pos x="57" y="0"/>
                      </a:cxn>
                      <a:cxn ang="0">
                        <a:pos x="57" y="17"/>
                      </a:cxn>
                      <a:cxn ang="0">
                        <a:pos x="79" y="17"/>
                      </a:cxn>
                      <a:cxn ang="0">
                        <a:pos x="57" y="22"/>
                      </a:cxn>
                      <a:cxn ang="0">
                        <a:pos x="50" y="45"/>
                      </a:cxn>
                      <a:cxn ang="0">
                        <a:pos x="42" y="54"/>
                      </a:cxn>
                      <a:cxn ang="0">
                        <a:pos x="92" y="136"/>
                      </a:cxn>
                      <a:cxn ang="0">
                        <a:pos x="85" y="175"/>
                      </a:cxn>
                      <a:cxn ang="0">
                        <a:pos x="62" y="187"/>
                      </a:cxn>
                      <a:cxn ang="0">
                        <a:pos x="57" y="187"/>
                      </a:cxn>
                      <a:cxn ang="0">
                        <a:pos x="50" y="205"/>
                      </a:cxn>
                      <a:cxn ang="0">
                        <a:pos x="35" y="212"/>
                      </a:cxn>
                      <a:cxn ang="0">
                        <a:pos x="35" y="197"/>
                      </a:cxn>
                      <a:cxn ang="0">
                        <a:pos x="23" y="187"/>
                      </a:cxn>
                      <a:cxn ang="0">
                        <a:pos x="62" y="158"/>
                      </a:cxn>
                      <a:cxn ang="0">
                        <a:pos x="62" y="113"/>
                      </a:cxn>
                      <a:cxn ang="0">
                        <a:pos x="50" y="91"/>
                      </a:cxn>
                      <a:cxn ang="0">
                        <a:pos x="50" y="82"/>
                      </a:cxn>
                      <a:cxn ang="0">
                        <a:pos x="13" y="54"/>
                      </a:cxn>
                      <a:cxn ang="0">
                        <a:pos x="35" y="45"/>
                      </a:cxn>
                      <a:cxn ang="0">
                        <a:pos x="23" y="39"/>
                      </a:cxn>
                      <a:cxn ang="0">
                        <a:pos x="8" y="22"/>
                      </a:cxn>
                      <a:cxn ang="0">
                        <a:pos x="0" y="8"/>
                      </a:cxn>
                      <a:cxn ang="0">
                        <a:pos x="0" y="8"/>
                      </a:cxn>
                      <a:cxn ang="0">
                        <a:pos x="0" y="8"/>
                      </a:cxn>
                    </a:cxnLst>
                    <a:rect l="0" t="0" r="r" b="b"/>
                    <a:pathLst>
                      <a:path w="92" h="212">
                        <a:moveTo>
                          <a:pt x="0" y="8"/>
                        </a:moveTo>
                        <a:lnTo>
                          <a:pt x="0" y="0"/>
                        </a:lnTo>
                        <a:lnTo>
                          <a:pt x="8" y="8"/>
                        </a:lnTo>
                        <a:lnTo>
                          <a:pt x="57" y="0"/>
                        </a:lnTo>
                        <a:lnTo>
                          <a:pt x="57" y="17"/>
                        </a:lnTo>
                        <a:lnTo>
                          <a:pt x="79" y="17"/>
                        </a:lnTo>
                        <a:lnTo>
                          <a:pt x="57" y="22"/>
                        </a:lnTo>
                        <a:lnTo>
                          <a:pt x="50" y="45"/>
                        </a:lnTo>
                        <a:lnTo>
                          <a:pt x="42" y="54"/>
                        </a:lnTo>
                        <a:lnTo>
                          <a:pt x="92" y="136"/>
                        </a:lnTo>
                        <a:lnTo>
                          <a:pt x="85" y="175"/>
                        </a:lnTo>
                        <a:lnTo>
                          <a:pt x="62" y="187"/>
                        </a:lnTo>
                        <a:lnTo>
                          <a:pt x="57" y="187"/>
                        </a:lnTo>
                        <a:lnTo>
                          <a:pt x="50" y="205"/>
                        </a:lnTo>
                        <a:lnTo>
                          <a:pt x="35" y="212"/>
                        </a:lnTo>
                        <a:lnTo>
                          <a:pt x="35" y="197"/>
                        </a:lnTo>
                        <a:lnTo>
                          <a:pt x="23" y="187"/>
                        </a:lnTo>
                        <a:lnTo>
                          <a:pt x="62" y="158"/>
                        </a:lnTo>
                        <a:lnTo>
                          <a:pt x="62" y="113"/>
                        </a:lnTo>
                        <a:lnTo>
                          <a:pt x="50" y="91"/>
                        </a:lnTo>
                        <a:lnTo>
                          <a:pt x="50" y="82"/>
                        </a:lnTo>
                        <a:lnTo>
                          <a:pt x="13" y="54"/>
                        </a:lnTo>
                        <a:lnTo>
                          <a:pt x="35" y="45"/>
                        </a:lnTo>
                        <a:lnTo>
                          <a:pt x="23" y="39"/>
                        </a:lnTo>
                        <a:lnTo>
                          <a:pt x="8" y="22"/>
                        </a:lnTo>
                        <a:lnTo>
                          <a:pt x="0" y="8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dirty="0">
                      <a:solidFill>
                        <a:prstClr val="black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46" name="Freeform 582"/>
                  <p:cNvSpPr>
                    <a:spLocks/>
                  </p:cNvSpPr>
                  <p:nvPr/>
                </p:nvSpPr>
                <p:spPr bwMode="auto">
                  <a:xfrm>
                    <a:off x="6112226" y="4206389"/>
                    <a:ext cx="83871" cy="78206"/>
                  </a:xfrm>
                  <a:custGeom>
                    <a:avLst/>
                    <a:gdLst/>
                    <a:ahLst/>
                    <a:cxnLst>
                      <a:cxn ang="0">
                        <a:pos x="23" y="60"/>
                      </a:cxn>
                      <a:cxn ang="0">
                        <a:pos x="65" y="31"/>
                      </a:cxn>
                      <a:cxn ang="0">
                        <a:pos x="65" y="0"/>
                      </a:cxn>
                      <a:cxn ang="0">
                        <a:pos x="52" y="0"/>
                      </a:cxn>
                      <a:cxn ang="0">
                        <a:pos x="52" y="10"/>
                      </a:cxn>
                      <a:cxn ang="0">
                        <a:pos x="42" y="0"/>
                      </a:cxn>
                      <a:cxn ang="0">
                        <a:pos x="8" y="0"/>
                      </a:cxn>
                      <a:cxn ang="0">
                        <a:pos x="0" y="15"/>
                      </a:cxn>
                      <a:cxn ang="0">
                        <a:pos x="8" y="40"/>
                      </a:cxn>
                      <a:cxn ang="0">
                        <a:pos x="8" y="60"/>
                      </a:cxn>
                      <a:cxn ang="0">
                        <a:pos x="23" y="60"/>
                      </a:cxn>
                      <a:cxn ang="0">
                        <a:pos x="23" y="60"/>
                      </a:cxn>
                    </a:cxnLst>
                    <a:rect l="0" t="0" r="r" b="b"/>
                    <a:pathLst>
                      <a:path w="65" h="60">
                        <a:moveTo>
                          <a:pt x="23" y="60"/>
                        </a:moveTo>
                        <a:lnTo>
                          <a:pt x="65" y="31"/>
                        </a:lnTo>
                        <a:lnTo>
                          <a:pt x="65" y="0"/>
                        </a:lnTo>
                        <a:lnTo>
                          <a:pt x="52" y="0"/>
                        </a:lnTo>
                        <a:lnTo>
                          <a:pt x="52" y="10"/>
                        </a:lnTo>
                        <a:lnTo>
                          <a:pt x="42" y="0"/>
                        </a:lnTo>
                        <a:lnTo>
                          <a:pt x="8" y="0"/>
                        </a:lnTo>
                        <a:lnTo>
                          <a:pt x="0" y="15"/>
                        </a:lnTo>
                        <a:lnTo>
                          <a:pt x="8" y="40"/>
                        </a:lnTo>
                        <a:lnTo>
                          <a:pt x="8" y="60"/>
                        </a:lnTo>
                        <a:lnTo>
                          <a:pt x="23" y="60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dirty="0">
                      <a:solidFill>
                        <a:prstClr val="black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47" name="Freeform 590"/>
                  <p:cNvSpPr>
                    <a:spLocks/>
                  </p:cNvSpPr>
                  <p:nvPr/>
                </p:nvSpPr>
                <p:spPr bwMode="auto">
                  <a:xfrm>
                    <a:off x="6223193" y="4100812"/>
                    <a:ext cx="47742" cy="32586"/>
                  </a:xfrm>
                  <a:custGeom>
                    <a:avLst/>
                    <a:gdLst/>
                    <a:ahLst/>
                    <a:cxnLst>
                      <a:cxn ang="0">
                        <a:pos x="0" y="5"/>
                      </a:cxn>
                      <a:cxn ang="0">
                        <a:pos x="0" y="22"/>
                      </a:cxn>
                      <a:cxn ang="0">
                        <a:pos x="15" y="25"/>
                      </a:cxn>
                      <a:cxn ang="0">
                        <a:pos x="20" y="22"/>
                      </a:cxn>
                      <a:cxn ang="0">
                        <a:pos x="37" y="0"/>
                      </a:cxn>
                      <a:cxn ang="0">
                        <a:pos x="9" y="0"/>
                      </a:cxn>
                      <a:cxn ang="0">
                        <a:pos x="0" y="5"/>
                      </a:cxn>
                      <a:cxn ang="0">
                        <a:pos x="0" y="5"/>
                      </a:cxn>
                      <a:cxn ang="0">
                        <a:pos x="0" y="5"/>
                      </a:cxn>
                    </a:cxnLst>
                    <a:rect l="0" t="0" r="r" b="b"/>
                    <a:pathLst>
                      <a:path w="37" h="25">
                        <a:moveTo>
                          <a:pt x="0" y="5"/>
                        </a:moveTo>
                        <a:lnTo>
                          <a:pt x="0" y="22"/>
                        </a:lnTo>
                        <a:lnTo>
                          <a:pt x="15" y="25"/>
                        </a:lnTo>
                        <a:lnTo>
                          <a:pt x="20" y="22"/>
                        </a:lnTo>
                        <a:lnTo>
                          <a:pt x="37" y="0"/>
                        </a:lnTo>
                        <a:lnTo>
                          <a:pt x="9" y="0"/>
                        </a:lnTo>
                        <a:lnTo>
                          <a:pt x="0" y="5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dirty="0">
                      <a:solidFill>
                        <a:prstClr val="black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48" name="Freeform 604"/>
                  <p:cNvSpPr>
                    <a:spLocks/>
                  </p:cNvSpPr>
                  <p:nvPr/>
                </p:nvSpPr>
                <p:spPr bwMode="auto">
                  <a:xfrm>
                    <a:off x="6416741" y="4130791"/>
                    <a:ext cx="72258" cy="96454"/>
                  </a:xfrm>
                  <a:custGeom>
                    <a:avLst/>
                    <a:gdLst/>
                    <a:ahLst/>
                    <a:cxnLst>
                      <a:cxn ang="0">
                        <a:pos x="0" y="31"/>
                      </a:cxn>
                      <a:cxn ang="0">
                        <a:pos x="0" y="51"/>
                      </a:cxn>
                      <a:cxn ang="0">
                        <a:pos x="12" y="58"/>
                      </a:cxn>
                      <a:cxn ang="0">
                        <a:pos x="12" y="68"/>
                      </a:cxn>
                      <a:cxn ang="0">
                        <a:pos x="29" y="68"/>
                      </a:cxn>
                      <a:cxn ang="0">
                        <a:pos x="34" y="74"/>
                      </a:cxn>
                      <a:cxn ang="0">
                        <a:pos x="34" y="68"/>
                      </a:cxn>
                      <a:cxn ang="0">
                        <a:pos x="41" y="74"/>
                      </a:cxn>
                      <a:cxn ang="0">
                        <a:pos x="56" y="74"/>
                      </a:cxn>
                      <a:cxn ang="0">
                        <a:pos x="41" y="68"/>
                      </a:cxn>
                      <a:cxn ang="0">
                        <a:pos x="56" y="68"/>
                      </a:cxn>
                      <a:cxn ang="0">
                        <a:pos x="34" y="58"/>
                      </a:cxn>
                      <a:cxn ang="0">
                        <a:pos x="29" y="68"/>
                      </a:cxn>
                      <a:cxn ang="0">
                        <a:pos x="19" y="51"/>
                      </a:cxn>
                      <a:cxn ang="0">
                        <a:pos x="34" y="21"/>
                      </a:cxn>
                      <a:cxn ang="0">
                        <a:pos x="29" y="14"/>
                      </a:cxn>
                      <a:cxn ang="0">
                        <a:pos x="34" y="0"/>
                      </a:cxn>
                      <a:cxn ang="0">
                        <a:pos x="29" y="5"/>
                      </a:cxn>
                      <a:cxn ang="0">
                        <a:pos x="12" y="0"/>
                      </a:cxn>
                      <a:cxn ang="0">
                        <a:pos x="0" y="31"/>
                      </a:cxn>
                      <a:cxn ang="0">
                        <a:pos x="0" y="31"/>
                      </a:cxn>
                      <a:cxn ang="0">
                        <a:pos x="0" y="31"/>
                      </a:cxn>
                    </a:cxnLst>
                    <a:rect l="0" t="0" r="r" b="b"/>
                    <a:pathLst>
                      <a:path w="56" h="74">
                        <a:moveTo>
                          <a:pt x="0" y="31"/>
                        </a:moveTo>
                        <a:lnTo>
                          <a:pt x="0" y="51"/>
                        </a:lnTo>
                        <a:lnTo>
                          <a:pt x="12" y="58"/>
                        </a:lnTo>
                        <a:lnTo>
                          <a:pt x="12" y="68"/>
                        </a:lnTo>
                        <a:lnTo>
                          <a:pt x="29" y="68"/>
                        </a:lnTo>
                        <a:lnTo>
                          <a:pt x="34" y="74"/>
                        </a:lnTo>
                        <a:lnTo>
                          <a:pt x="34" y="68"/>
                        </a:lnTo>
                        <a:lnTo>
                          <a:pt x="41" y="74"/>
                        </a:lnTo>
                        <a:lnTo>
                          <a:pt x="56" y="74"/>
                        </a:lnTo>
                        <a:lnTo>
                          <a:pt x="41" y="68"/>
                        </a:lnTo>
                        <a:lnTo>
                          <a:pt x="56" y="68"/>
                        </a:lnTo>
                        <a:lnTo>
                          <a:pt x="34" y="58"/>
                        </a:lnTo>
                        <a:lnTo>
                          <a:pt x="29" y="68"/>
                        </a:lnTo>
                        <a:lnTo>
                          <a:pt x="19" y="51"/>
                        </a:lnTo>
                        <a:lnTo>
                          <a:pt x="34" y="21"/>
                        </a:lnTo>
                        <a:lnTo>
                          <a:pt x="29" y="14"/>
                        </a:lnTo>
                        <a:lnTo>
                          <a:pt x="34" y="0"/>
                        </a:lnTo>
                        <a:lnTo>
                          <a:pt x="29" y="5"/>
                        </a:lnTo>
                        <a:lnTo>
                          <a:pt x="12" y="0"/>
                        </a:lnTo>
                        <a:lnTo>
                          <a:pt x="0" y="31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dirty="0">
                      <a:solidFill>
                        <a:prstClr val="black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49" name="Freeform 605"/>
                  <p:cNvSpPr>
                    <a:spLocks/>
                  </p:cNvSpPr>
                  <p:nvPr/>
                </p:nvSpPr>
                <p:spPr bwMode="auto">
                  <a:xfrm>
                    <a:off x="6359967" y="4267650"/>
                    <a:ext cx="49032" cy="56047"/>
                  </a:xfrm>
                  <a:custGeom>
                    <a:avLst/>
                    <a:gdLst/>
                    <a:ahLst/>
                    <a:cxnLst>
                      <a:cxn ang="0">
                        <a:pos x="0" y="43"/>
                      </a:cxn>
                      <a:cxn ang="0">
                        <a:pos x="37" y="13"/>
                      </a:cxn>
                      <a:cxn ang="0">
                        <a:pos x="37" y="0"/>
                      </a:cxn>
                      <a:cxn ang="0">
                        <a:pos x="0" y="43"/>
                      </a:cxn>
                      <a:cxn ang="0">
                        <a:pos x="0" y="43"/>
                      </a:cxn>
                      <a:cxn ang="0">
                        <a:pos x="0" y="43"/>
                      </a:cxn>
                    </a:cxnLst>
                    <a:rect l="0" t="0" r="r" b="b"/>
                    <a:pathLst>
                      <a:path w="37" h="43">
                        <a:moveTo>
                          <a:pt x="0" y="43"/>
                        </a:moveTo>
                        <a:lnTo>
                          <a:pt x="37" y="13"/>
                        </a:lnTo>
                        <a:lnTo>
                          <a:pt x="37" y="0"/>
                        </a:lnTo>
                        <a:lnTo>
                          <a:pt x="0" y="43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dirty="0">
                      <a:solidFill>
                        <a:prstClr val="black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50" name="Freeform 606"/>
                  <p:cNvSpPr>
                    <a:spLocks/>
                  </p:cNvSpPr>
                  <p:nvPr/>
                </p:nvSpPr>
                <p:spPr bwMode="auto">
                  <a:xfrm>
                    <a:off x="6416741" y="4225941"/>
                    <a:ext cx="28387" cy="35193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22" y="27"/>
                      </a:cxn>
                      <a:cxn ang="0">
                        <a:pos x="22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22" h="27">
                        <a:moveTo>
                          <a:pt x="0" y="0"/>
                        </a:moveTo>
                        <a:lnTo>
                          <a:pt x="22" y="27"/>
                        </a:lnTo>
                        <a:lnTo>
                          <a:pt x="22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dirty="0">
                      <a:solidFill>
                        <a:prstClr val="black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51" name="Freeform 607"/>
                  <p:cNvSpPr>
                    <a:spLocks/>
                  </p:cNvSpPr>
                  <p:nvPr/>
                </p:nvSpPr>
                <p:spPr bwMode="auto">
                  <a:xfrm>
                    <a:off x="6501902" y="4245492"/>
                    <a:ext cx="28387" cy="4562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3" y="8"/>
                      </a:cxn>
                      <a:cxn ang="0">
                        <a:pos x="0" y="17"/>
                      </a:cxn>
                      <a:cxn ang="0">
                        <a:pos x="0" y="35"/>
                      </a:cxn>
                      <a:cxn ang="0">
                        <a:pos x="13" y="35"/>
                      </a:cxn>
                      <a:cxn ang="0">
                        <a:pos x="13" y="17"/>
                      </a:cxn>
                      <a:cxn ang="0">
                        <a:pos x="22" y="17"/>
                      </a:cxn>
                      <a:cxn ang="0">
                        <a:pos x="13" y="8"/>
                      </a:cxn>
                      <a:cxn ang="0">
                        <a:pos x="13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22" h="35">
                        <a:moveTo>
                          <a:pt x="0" y="0"/>
                        </a:moveTo>
                        <a:lnTo>
                          <a:pt x="13" y="8"/>
                        </a:lnTo>
                        <a:lnTo>
                          <a:pt x="0" y="17"/>
                        </a:lnTo>
                        <a:lnTo>
                          <a:pt x="0" y="35"/>
                        </a:lnTo>
                        <a:lnTo>
                          <a:pt x="13" y="35"/>
                        </a:lnTo>
                        <a:lnTo>
                          <a:pt x="13" y="17"/>
                        </a:lnTo>
                        <a:lnTo>
                          <a:pt x="22" y="17"/>
                        </a:lnTo>
                        <a:lnTo>
                          <a:pt x="13" y="8"/>
                        </a:lnTo>
                        <a:lnTo>
                          <a:pt x="13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dirty="0">
                      <a:solidFill>
                        <a:prstClr val="black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52" name="Freeform 608"/>
                  <p:cNvSpPr>
                    <a:spLocks/>
                  </p:cNvSpPr>
                  <p:nvPr/>
                </p:nvSpPr>
                <p:spPr bwMode="auto">
                  <a:xfrm>
                    <a:off x="6454160" y="4255920"/>
                    <a:ext cx="47742" cy="57351"/>
                  </a:xfrm>
                  <a:custGeom>
                    <a:avLst/>
                    <a:gdLst/>
                    <a:ahLst/>
                    <a:cxnLst>
                      <a:cxn ang="0">
                        <a:pos x="0" y="20"/>
                      </a:cxn>
                      <a:cxn ang="0">
                        <a:pos x="8" y="20"/>
                      </a:cxn>
                      <a:cxn ang="0">
                        <a:pos x="8" y="29"/>
                      </a:cxn>
                      <a:cxn ang="0">
                        <a:pos x="15" y="44"/>
                      </a:cxn>
                      <a:cxn ang="0">
                        <a:pos x="15" y="29"/>
                      </a:cxn>
                      <a:cxn ang="0">
                        <a:pos x="37" y="37"/>
                      </a:cxn>
                      <a:cxn ang="0">
                        <a:pos x="37" y="29"/>
                      </a:cxn>
                      <a:cxn ang="0">
                        <a:pos x="30" y="29"/>
                      </a:cxn>
                      <a:cxn ang="0">
                        <a:pos x="30" y="7"/>
                      </a:cxn>
                      <a:cxn ang="0">
                        <a:pos x="15" y="20"/>
                      </a:cxn>
                      <a:cxn ang="0">
                        <a:pos x="15" y="7"/>
                      </a:cxn>
                      <a:cxn ang="0">
                        <a:pos x="8" y="0"/>
                      </a:cxn>
                      <a:cxn ang="0">
                        <a:pos x="0" y="0"/>
                      </a:cxn>
                      <a:cxn ang="0">
                        <a:pos x="0" y="20"/>
                      </a:cxn>
                      <a:cxn ang="0">
                        <a:pos x="0" y="20"/>
                      </a:cxn>
                      <a:cxn ang="0">
                        <a:pos x="0" y="20"/>
                      </a:cxn>
                    </a:cxnLst>
                    <a:rect l="0" t="0" r="r" b="b"/>
                    <a:pathLst>
                      <a:path w="37" h="44">
                        <a:moveTo>
                          <a:pt x="0" y="20"/>
                        </a:moveTo>
                        <a:lnTo>
                          <a:pt x="8" y="20"/>
                        </a:lnTo>
                        <a:lnTo>
                          <a:pt x="8" y="29"/>
                        </a:lnTo>
                        <a:lnTo>
                          <a:pt x="15" y="44"/>
                        </a:lnTo>
                        <a:lnTo>
                          <a:pt x="15" y="29"/>
                        </a:lnTo>
                        <a:lnTo>
                          <a:pt x="37" y="37"/>
                        </a:lnTo>
                        <a:lnTo>
                          <a:pt x="37" y="29"/>
                        </a:lnTo>
                        <a:lnTo>
                          <a:pt x="30" y="29"/>
                        </a:lnTo>
                        <a:lnTo>
                          <a:pt x="30" y="7"/>
                        </a:lnTo>
                        <a:lnTo>
                          <a:pt x="15" y="20"/>
                        </a:lnTo>
                        <a:lnTo>
                          <a:pt x="15" y="7"/>
                        </a:lnTo>
                        <a:lnTo>
                          <a:pt x="8" y="0"/>
                        </a:lnTo>
                        <a:lnTo>
                          <a:pt x="0" y="0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dirty="0">
                      <a:solidFill>
                        <a:prstClr val="black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53" name="Freeform 609"/>
                  <p:cNvSpPr>
                    <a:spLocks/>
                  </p:cNvSpPr>
                  <p:nvPr/>
                </p:nvSpPr>
                <p:spPr bwMode="auto">
                  <a:xfrm>
                    <a:off x="6454160" y="4291112"/>
                    <a:ext cx="73548" cy="87330"/>
                  </a:xfrm>
                  <a:custGeom>
                    <a:avLst/>
                    <a:gdLst/>
                    <a:ahLst/>
                    <a:cxnLst>
                      <a:cxn ang="0">
                        <a:pos x="0" y="47"/>
                      </a:cxn>
                      <a:cxn ang="0">
                        <a:pos x="7" y="40"/>
                      </a:cxn>
                      <a:cxn ang="0">
                        <a:pos x="33" y="40"/>
                      </a:cxn>
                      <a:cxn ang="0">
                        <a:pos x="28" y="57"/>
                      </a:cxn>
                      <a:cxn ang="0">
                        <a:pos x="43" y="66"/>
                      </a:cxn>
                      <a:cxn ang="0">
                        <a:pos x="48" y="57"/>
                      </a:cxn>
                      <a:cxn ang="0">
                        <a:pos x="43" y="47"/>
                      </a:cxn>
                      <a:cxn ang="0">
                        <a:pos x="48" y="40"/>
                      </a:cxn>
                      <a:cxn ang="0">
                        <a:pos x="57" y="57"/>
                      </a:cxn>
                      <a:cxn ang="0">
                        <a:pos x="57" y="17"/>
                      </a:cxn>
                      <a:cxn ang="0">
                        <a:pos x="43" y="0"/>
                      </a:cxn>
                      <a:cxn ang="0">
                        <a:pos x="43" y="17"/>
                      </a:cxn>
                      <a:cxn ang="0">
                        <a:pos x="33" y="17"/>
                      </a:cxn>
                      <a:cxn ang="0">
                        <a:pos x="28" y="25"/>
                      </a:cxn>
                      <a:cxn ang="0">
                        <a:pos x="13" y="17"/>
                      </a:cxn>
                      <a:cxn ang="0">
                        <a:pos x="0" y="40"/>
                      </a:cxn>
                      <a:cxn ang="0">
                        <a:pos x="0" y="47"/>
                      </a:cxn>
                      <a:cxn ang="0">
                        <a:pos x="0" y="47"/>
                      </a:cxn>
                      <a:cxn ang="0">
                        <a:pos x="0" y="47"/>
                      </a:cxn>
                    </a:cxnLst>
                    <a:rect l="0" t="0" r="r" b="b"/>
                    <a:pathLst>
                      <a:path w="57" h="66">
                        <a:moveTo>
                          <a:pt x="0" y="47"/>
                        </a:moveTo>
                        <a:lnTo>
                          <a:pt x="7" y="40"/>
                        </a:lnTo>
                        <a:lnTo>
                          <a:pt x="33" y="40"/>
                        </a:lnTo>
                        <a:lnTo>
                          <a:pt x="28" y="57"/>
                        </a:lnTo>
                        <a:lnTo>
                          <a:pt x="43" y="66"/>
                        </a:lnTo>
                        <a:lnTo>
                          <a:pt x="48" y="57"/>
                        </a:lnTo>
                        <a:lnTo>
                          <a:pt x="43" y="47"/>
                        </a:lnTo>
                        <a:lnTo>
                          <a:pt x="48" y="40"/>
                        </a:lnTo>
                        <a:lnTo>
                          <a:pt x="57" y="57"/>
                        </a:lnTo>
                        <a:lnTo>
                          <a:pt x="57" y="17"/>
                        </a:lnTo>
                        <a:lnTo>
                          <a:pt x="43" y="0"/>
                        </a:lnTo>
                        <a:lnTo>
                          <a:pt x="43" y="17"/>
                        </a:lnTo>
                        <a:lnTo>
                          <a:pt x="33" y="17"/>
                        </a:lnTo>
                        <a:lnTo>
                          <a:pt x="28" y="25"/>
                        </a:lnTo>
                        <a:lnTo>
                          <a:pt x="13" y="17"/>
                        </a:lnTo>
                        <a:lnTo>
                          <a:pt x="0" y="40"/>
                        </a:lnTo>
                        <a:lnTo>
                          <a:pt x="0" y="47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dirty="0">
                      <a:solidFill>
                        <a:prstClr val="black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54" name="Freeform 612"/>
                  <p:cNvSpPr>
                    <a:spLocks/>
                  </p:cNvSpPr>
                  <p:nvPr/>
                </p:nvSpPr>
                <p:spPr bwMode="auto">
                  <a:xfrm>
                    <a:off x="5611582" y="3283563"/>
                    <a:ext cx="1061932" cy="808125"/>
                  </a:xfrm>
                  <a:custGeom>
                    <a:avLst/>
                    <a:gdLst/>
                    <a:ahLst/>
                    <a:cxnLst>
                      <a:cxn ang="0">
                        <a:pos x="199" y="126"/>
                      </a:cxn>
                      <a:cxn ang="0">
                        <a:pos x="227" y="179"/>
                      </a:cxn>
                      <a:cxn ang="0">
                        <a:pos x="355" y="225"/>
                      </a:cxn>
                      <a:cxn ang="0">
                        <a:pos x="447" y="232"/>
                      </a:cxn>
                      <a:cxn ang="0">
                        <a:pos x="505" y="201"/>
                      </a:cxn>
                      <a:cxn ang="0">
                        <a:pos x="562" y="171"/>
                      </a:cxn>
                      <a:cxn ang="0">
                        <a:pos x="604" y="132"/>
                      </a:cxn>
                      <a:cxn ang="0">
                        <a:pos x="562" y="132"/>
                      </a:cxn>
                      <a:cxn ang="0">
                        <a:pos x="591" y="89"/>
                      </a:cxn>
                      <a:cxn ang="0">
                        <a:pos x="631" y="28"/>
                      </a:cxn>
                      <a:cxn ang="0">
                        <a:pos x="631" y="8"/>
                      </a:cxn>
                      <a:cxn ang="0">
                        <a:pos x="705" y="21"/>
                      </a:cxn>
                      <a:cxn ang="0">
                        <a:pos x="769" y="104"/>
                      </a:cxn>
                      <a:cxn ang="0">
                        <a:pos x="817" y="110"/>
                      </a:cxn>
                      <a:cxn ang="0">
                        <a:pos x="782" y="179"/>
                      </a:cxn>
                      <a:cxn ang="0">
                        <a:pos x="769" y="232"/>
                      </a:cxn>
                      <a:cxn ang="0">
                        <a:pos x="733" y="247"/>
                      </a:cxn>
                      <a:cxn ang="0">
                        <a:pos x="683" y="284"/>
                      </a:cxn>
                      <a:cxn ang="0">
                        <a:pos x="638" y="307"/>
                      </a:cxn>
                      <a:cxn ang="0">
                        <a:pos x="638" y="263"/>
                      </a:cxn>
                      <a:cxn ang="0">
                        <a:pos x="591" y="307"/>
                      </a:cxn>
                      <a:cxn ang="0">
                        <a:pos x="653" y="339"/>
                      </a:cxn>
                      <a:cxn ang="0">
                        <a:pos x="631" y="346"/>
                      </a:cxn>
                      <a:cxn ang="0">
                        <a:pos x="631" y="420"/>
                      </a:cxn>
                      <a:cxn ang="0">
                        <a:pos x="646" y="452"/>
                      </a:cxn>
                      <a:cxn ang="0">
                        <a:pos x="638" y="494"/>
                      </a:cxn>
                      <a:cxn ang="0">
                        <a:pos x="611" y="532"/>
                      </a:cxn>
                      <a:cxn ang="0">
                        <a:pos x="596" y="556"/>
                      </a:cxn>
                      <a:cxn ang="0">
                        <a:pos x="547" y="586"/>
                      </a:cxn>
                      <a:cxn ang="0">
                        <a:pos x="527" y="586"/>
                      </a:cxn>
                      <a:cxn ang="0">
                        <a:pos x="484" y="595"/>
                      </a:cxn>
                      <a:cxn ang="0">
                        <a:pos x="392" y="586"/>
                      </a:cxn>
                      <a:cxn ang="0">
                        <a:pos x="378" y="586"/>
                      </a:cxn>
                      <a:cxn ang="0">
                        <a:pos x="363" y="595"/>
                      </a:cxn>
                      <a:cxn ang="0">
                        <a:pos x="341" y="573"/>
                      </a:cxn>
                      <a:cxn ang="0">
                        <a:pos x="333" y="511"/>
                      </a:cxn>
                      <a:cxn ang="0">
                        <a:pos x="298" y="474"/>
                      </a:cxn>
                      <a:cxn ang="0">
                        <a:pos x="212" y="494"/>
                      </a:cxn>
                      <a:cxn ang="0">
                        <a:pos x="157" y="494"/>
                      </a:cxn>
                      <a:cxn ang="0">
                        <a:pos x="107" y="457"/>
                      </a:cxn>
                      <a:cxn ang="0">
                        <a:pos x="72" y="420"/>
                      </a:cxn>
                      <a:cxn ang="0">
                        <a:pos x="85" y="366"/>
                      </a:cxn>
                      <a:cxn ang="0">
                        <a:pos x="36" y="353"/>
                      </a:cxn>
                      <a:cxn ang="0">
                        <a:pos x="15" y="307"/>
                      </a:cxn>
                      <a:cxn ang="0">
                        <a:pos x="15" y="270"/>
                      </a:cxn>
                      <a:cxn ang="0">
                        <a:pos x="56" y="263"/>
                      </a:cxn>
                      <a:cxn ang="0">
                        <a:pos x="85" y="188"/>
                      </a:cxn>
                      <a:cxn ang="0">
                        <a:pos x="113" y="141"/>
                      </a:cxn>
                      <a:cxn ang="0">
                        <a:pos x="172" y="104"/>
                      </a:cxn>
                    </a:cxnLst>
                    <a:rect l="0" t="0" r="r" b="b"/>
                    <a:pathLst>
                      <a:path w="817" h="618">
                        <a:moveTo>
                          <a:pt x="172" y="104"/>
                        </a:moveTo>
                        <a:lnTo>
                          <a:pt x="185" y="97"/>
                        </a:lnTo>
                        <a:lnTo>
                          <a:pt x="199" y="126"/>
                        </a:lnTo>
                        <a:lnTo>
                          <a:pt x="222" y="126"/>
                        </a:lnTo>
                        <a:lnTo>
                          <a:pt x="227" y="141"/>
                        </a:lnTo>
                        <a:lnTo>
                          <a:pt x="227" y="179"/>
                        </a:lnTo>
                        <a:lnTo>
                          <a:pt x="276" y="201"/>
                        </a:lnTo>
                        <a:lnTo>
                          <a:pt x="306" y="225"/>
                        </a:lnTo>
                        <a:lnTo>
                          <a:pt x="355" y="225"/>
                        </a:lnTo>
                        <a:lnTo>
                          <a:pt x="385" y="247"/>
                        </a:lnTo>
                        <a:lnTo>
                          <a:pt x="420" y="253"/>
                        </a:lnTo>
                        <a:lnTo>
                          <a:pt x="447" y="232"/>
                        </a:lnTo>
                        <a:lnTo>
                          <a:pt x="484" y="232"/>
                        </a:lnTo>
                        <a:lnTo>
                          <a:pt x="512" y="208"/>
                        </a:lnTo>
                        <a:lnTo>
                          <a:pt x="505" y="201"/>
                        </a:lnTo>
                        <a:lnTo>
                          <a:pt x="519" y="179"/>
                        </a:lnTo>
                        <a:lnTo>
                          <a:pt x="534" y="188"/>
                        </a:lnTo>
                        <a:lnTo>
                          <a:pt x="562" y="171"/>
                        </a:lnTo>
                        <a:lnTo>
                          <a:pt x="574" y="151"/>
                        </a:lnTo>
                        <a:lnTo>
                          <a:pt x="611" y="151"/>
                        </a:lnTo>
                        <a:lnTo>
                          <a:pt x="604" y="132"/>
                        </a:lnTo>
                        <a:lnTo>
                          <a:pt x="596" y="126"/>
                        </a:lnTo>
                        <a:lnTo>
                          <a:pt x="574" y="132"/>
                        </a:lnTo>
                        <a:lnTo>
                          <a:pt x="562" y="132"/>
                        </a:lnTo>
                        <a:lnTo>
                          <a:pt x="562" y="97"/>
                        </a:lnTo>
                        <a:lnTo>
                          <a:pt x="569" y="80"/>
                        </a:lnTo>
                        <a:lnTo>
                          <a:pt x="591" y="89"/>
                        </a:lnTo>
                        <a:lnTo>
                          <a:pt x="611" y="80"/>
                        </a:lnTo>
                        <a:lnTo>
                          <a:pt x="619" y="42"/>
                        </a:lnTo>
                        <a:lnTo>
                          <a:pt x="631" y="28"/>
                        </a:lnTo>
                        <a:lnTo>
                          <a:pt x="631" y="21"/>
                        </a:lnTo>
                        <a:lnTo>
                          <a:pt x="619" y="21"/>
                        </a:lnTo>
                        <a:lnTo>
                          <a:pt x="631" y="8"/>
                        </a:lnTo>
                        <a:lnTo>
                          <a:pt x="661" y="0"/>
                        </a:lnTo>
                        <a:lnTo>
                          <a:pt x="691" y="8"/>
                        </a:lnTo>
                        <a:lnTo>
                          <a:pt x="705" y="21"/>
                        </a:lnTo>
                        <a:lnTo>
                          <a:pt x="725" y="89"/>
                        </a:lnTo>
                        <a:lnTo>
                          <a:pt x="740" y="89"/>
                        </a:lnTo>
                        <a:lnTo>
                          <a:pt x="769" y="104"/>
                        </a:lnTo>
                        <a:lnTo>
                          <a:pt x="769" y="126"/>
                        </a:lnTo>
                        <a:lnTo>
                          <a:pt x="782" y="126"/>
                        </a:lnTo>
                        <a:lnTo>
                          <a:pt x="817" y="110"/>
                        </a:lnTo>
                        <a:lnTo>
                          <a:pt x="817" y="132"/>
                        </a:lnTo>
                        <a:lnTo>
                          <a:pt x="787" y="188"/>
                        </a:lnTo>
                        <a:lnTo>
                          <a:pt x="782" y="179"/>
                        </a:lnTo>
                        <a:lnTo>
                          <a:pt x="769" y="188"/>
                        </a:lnTo>
                        <a:lnTo>
                          <a:pt x="775" y="216"/>
                        </a:lnTo>
                        <a:lnTo>
                          <a:pt x="769" y="232"/>
                        </a:lnTo>
                        <a:lnTo>
                          <a:pt x="755" y="232"/>
                        </a:lnTo>
                        <a:lnTo>
                          <a:pt x="740" y="247"/>
                        </a:lnTo>
                        <a:lnTo>
                          <a:pt x="733" y="247"/>
                        </a:lnTo>
                        <a:lnTo>
                          <a:pt x="725" y="253"/>
                        </a:lnTo>
                        <a:lnTo>
                          <a:pt x="718" y="253"/>
                        </a:lnTo>
                        <a:lnTo>
                          <a:pt x="683" y="284"/>
                        </a:lnTo>
                        <a:lnTo>
                          <a:pt x="683" y="292"/>
                        </a:lnTo>
                        <a:lnTo>
                          <a:pt x="661" y="292"/>
                        </a:lnTo>
                        <a:lnTo>
                          <a:pt x="638" y="307"/>
                        </a:lnTo>
                        <a:lnTo>
                          <a:pt x="638" y="292"/>
                        </a:lnTo>
                        <a:lnTo>
                          <a:pt x="646" y="270"/>
                        </a:lnTo>
                        <a:lnTo>
                          <a:pt x="638" y="263"/>
                        </a:lnTo>
                        <a:lnTo>
                          <a:pt x="604" y="300"/>
                        </a:lnTo>
                        <a:lnTo>
                          <a:pt x="596" y="300"/>
                        </a:lnTo>
                        <a:lnTo>
                          <a:pt x="591" y="307"/>
                        </a:lnTo>
                        <a:lnTo>
                          <a:pt x="611" y="339"/>
                        </a:lnTo>
                        <a:lnTo>
                          <a:pt x="631" y="331"/>
                        </a:lnTo>
                        <a:lnTo>
                          <a:pt x="653" y="339"/>
                        </a:lnTo>
                        <a:lnTo>
                          <a:pt x="653" y="346"/>
                        </a:lnTo>
                        <a:lnTo>
                          <a:pt x="646" y="339"/>
                        </a:lnTo>
                        <a:lnTo>
                          <a:pt x="631" y="346"/>
                        </a:lnTo>
                        <a:lnTo>
                          <a:pt x="611" y="373"/>
                        </a:lnTo>
                        <a:lnTo>
                          <a:pt x="619" y="381"/>
                        </a:lnTo>
                        <a:lnTo>
                          <a:pt x="631" y="420"/>
                        </a:lnTo>
                        <a:lnTo>
                          <a:pt x="646" y="428"/>
                        </a:lnTo>
                        <a:lnTo>
                          <a:pt x="638" y="428"/>
                        </a:lnTo>
                        <a:lnTo>
                          <a:pt x="646" y="452"/>
                        </a:lnTo>
                        <a:lnTo>
                          <a:pt x="619" y="457"/>
                        </a:lnTo>
                        <a:lnTo>
                          <a:pt x="646" y="457"/>
                        </a:lnTo>
                        <a:lnTo>
                          <a:pt x="638" y="494"/>
                        </a:lnTo>
                        <a:lnTo>
                          <a:pt x="619" y="511"/>
                        </a:lnTo>
                        <a:lnTo>
                          <a:pt x="611" y="511"/>
                        </a:lnTo>
                        <a:lnTo>
                          <a:pt x="611" y="532"/>
                        </a:lnTo>
                        <a:lnTo>
                          <a:pt x="604" y="549"/>
                        </a:lnTo>
                        <a:lnTo>
                          <a:pt x="596" y="549"/>
                        </a:lnTo>
                        <a:lnTo>
                          <a:pt x="596" y="556"/>
                        </a:lnTo>
                        <a:lnTo>
                          <a:pt x="569" y="579"/>
                        </a:lnTo>
                        <a:lnTo>
                          <a:pt x="547" y="579"/>
                        </a:lnTo>
                        <a:lnTo>
                          <a:pt x="547" y="586"/>
                        </a:lnTo>
                        <a:lnTo>
                          <a:pt x="534" y="579"/>
                        </a:lnTo>
                        <a:lnTo>
                          <a:pt x="534" y="586"/>
                        </a:lnTo>
                        <a:lnTo>
                          <a:pt x="527" y="586"/>
                        </a:lnTo>
                        <a:lnTo>
                          <a:pt x="490" y="601"/>
                        </a:lnTo>
                        <a:lnTo>
                          <a:pt x="484" y="618"/>
                        </a:lnTo>
                        <a:lnTo>
                          <a:pt x="484" y="595"/>
                        </a:lnTo>
                        <a:lnTo>
                          <a:pt x="442" y="595"/>
                        </a:lnTo>
                        <a:lnTo>
                          <a:pt x="442" y="579"/>
                        </a:lnTo>
                        <a:lnTo>
                          <a:pt x="392" y="586"/>
                        </a:lnTo>
                        <a:lnTo>
                          <a:pt x="385" y="579"/>
                        </a:lnTo>
                        <a:lnTo>
                          <a:pt x="385" y="586"/>
                        </a:lnTo>
                        <a:lnTo>
                          <a:pt x="378" y="586"/>
                        </a:lnTo>
                        <a:lnTo>
                          <a:pt x="378" y="601"/>
                        </a:lnTo>
                        <a:lnTo>
                          <a:pt x="363" y="601"/>
                        </a:lnTo>
                        <a:lnTo>
                          <a:pt x="363" y="595"/>
                        </a:lnTo>
                        <a:lnTo>
                          <a:pt x="355" y="595"/>
                        </a:lnTo>
                        <a:lnTo>
                          <a:pt x="341" y="586"/>
                        </a:lnTo>
                        <a:lnTo>
                          <a:pt x="341" y="573"/>
                        </a:lnTo>
                        <a:lnTo>
                          <a:pt x="333" y="556"/>
                        </a:lnTo>
                        <a:lnTo>
                          <a:pt x="320" y="556"/>
                        </a:lnTo>
                        <a:lnTo>
                          <a:pt x="333" y="511"/>
                        </a:lnTo>
                        <a:lnTo>
                          <a:pt x="320" y="494"/>
                        </a:lnTo>
                        <a:lnTo>
                          <a:pt x="315" y="494"/>
                        </a:lnTo>
                        <a:lnTo>
                          <a:pt x="298" y="474"/>
                        </a:lnTo>
                        <a:lnTo>
                          <a:pt x="276" y="474"/>
                        </a:lnTo>
                        <a:lnTo>
                          <a:pt x="234" y="494"/>
                        </a:lnTo>
                        <a:lnTo>
                          <a:pt x="212" y="494"/>
                        </a:lnTo>
                        <a:lnTo>
                          <a:pt x="199" y="505"/>
                        </a:lnTo>
                        <a:lnTo>
                          <a:pt x="192" y="494"/>
                        </a:lnTo>
                        <a:lnTo>
                          <a:pt x="157" y="494"/>
                        </a:lnTo>
                        <a:lnTo>
                          <a:pt x="135" y="474"/>
                        </a:lnTo>
                        <a:lnTo>
                          <a:pt x="127" y="474"/>
                        </a:lnTo>
                        <a:lnTo>
                          <a:pt x="107" y="457"/>
                        </a:lnTo>
                        <a:lnTo>
                          <a:pt x="62" y="452"/>
                        </a:lnTo>
                        <a:lnTo>
                          <a:pt x="56" y="420"/>
                        </a:lnTo>
                        <a:lnTo>
                          <a:pt x="72" y="420"/>
                        </a:lnTo>
                        <a:lnTo>
                          <a:pt x="62" y="405"/>
                        </a:lnTo>
                        <a:lnTo>
                          <a:pt x="85" y="381"/>
                        </a:lnTo>
                        <a:lnTo>
                          <a:pt x="85" y="366"/>
                        </a:lnTo>
                        <a:lnTo>
                          <a:pt x="72" y="353"/>
                        </a:lnTo>
                        <a:lnTo>
                          <a:pt x="50" y="366"/>
                        </a:lnTo>
                        <a:lnTo>
                          <a:pt x="36" y="353"/>
                        </a:lnTo>
                        <a:lnTo>
                          <a:pt x="8" y="339"/>
                        </a:lnTo>
                        <a:lnTo>
                          <a:pt x="15" y="339"/>
                        </a:lnTo>
                        <a:lnTo>
                          <a:pt x="15" y="307"/>
                        </a:lnTo>
                        <a:lnTo>
                          <a:pt x="0" y="307"/>
                        </a:lnTo>
                        <a:lnTo>
                          <a:pt x="0" y="284"/>
                        </a:lnTo>
                        <a:lnTo>
                          <a:pt x="15" y="270"/>
                        </a:lnTo>
                        <a:lnTo>
                          <a:pt x="36" y="270"/>
                        </a:lnTo>
                        <a:lnTo>
                          <a:pt x="43" y="263"/>
                        </a:lnTo>
                        <a:lnTo>
                          <a:pt x="56" y="263"/>
                        </a:lnTo>
                        <a:lnTo>
                          <a:pt x="85" y="247"/>
                        </a:lnTo>
                        <a:lnTo>
                          <a:pt x="93" y="225"/>
                        </a:lnTo>
                        <a:lnTo>
                          <a:pt x="85" y="188"/>
                        </a:lnTo>
                        <a:lnTo>
                          <a:pt x="85" y="179"/>
                        </a:lnTo>
                        <a:lnTo>
                          <a:pt x="107" y="179"/>
                        </a:lnTo>
                        <a:lnTo>
                          <a:pt x="113" y="141"/>
                        </a:lnTo>
                        <a:lnTo>
                          <a:pt x="150" y="141"/>
                        </a:lnTo>
                        <a:lnTo>
                          <a:pt x="157" y="110"/>
                        </a:lnTo>
                        <a:lnTo>
                          <a:pt x="172" y="104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dirty="0">
                      <a:solidFill>
                        <a:srgbClr val="FF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55" name="Freeform 614"/>
                  <p:cNvSpPr>
                    <a:spLocks/>
                  </p:cNvSpPr>
                  <p:nvPr/>
                </p:nvSpPr>
                <p:spPr bwMode="auto">
                  <a:xfrm>
                    <a:off x="5754808" y="3967862"/>
                    <a:ext cx="309676" cy="213762"/>
                  </a:xfrm>
                  <a:custGeom>
                    <a:avLst/>
                    <a:gdLst/>
                    <a:ahLst/>
                    <a:cxnLst>
                      <a:cxn ang="0">
                        <a:pos x="146" y="163"/>
                      </a:cxn>
                      <a:cxn ang="0">
                        <a:pos x="158" y="163"/>
                      </a:cxn>
                      <a:cxn ang="0">
                        <a:pos x="166" y="150"/>
                      </a:cxn>
                      <a:cxn ang="0">
                        <a:pos x="166" y="126"/>
                      </a:cxn>
                      <a:cxn ang="0">
                        <a:pos x="158" y="119"/>
                      </a:cxn>
                      <a:cxn ang="0">
                        <a:pos x="174" y="119"/>
                      </a:cxn>
                      <a:cxn ang="0">
                        <a:pos x="181" y="96"/>
                      </a:cxn>
                      <a:cxn ang="0">
                        <a:pos x="181" y="89"/>
                      </a:cxn>
                      <a:cxn ang="0">
                        <a:pos x="201" y="89"/>
                      </a:cxn>
                      <a:cxn ang="0">
                        <a:pos x="201" y="96"/>
                      </a:cxn>
                      <a:cxn ang="0">
                        <a:pos x="216" y="96"/>
                      </a:cxn>
                      <a:cxn ang="0">
                        <a:pos x="238" y="89"/>
                      </a:cxn>
                      <a:cxn ang="0">
                        <a:pos x="216" y="82"/>
                      </a:cxn>
                      <a:cxn ang="0">
                        <a:pos x="194" y="82"/>
                      </a:cxn>
                      <a:cxn ang="0">
                        <a:pos x="210" y="60"/>
                      </a:cxn>
                      <a:cxn ang="0">
                        <a:pos x="201" y="60"/>
                      </a:cxn>
                      <a:cxn ang="0">
                        <a:pos x="174" y="89"/>
                      </a:cxn>
                      <a:cxn ang="0">
                        <a:pos x="166" y="82"/>
                      </a:cxn>
                      <a:cxn ang="0">
                        <a:pos x="153" y="82"/>
                      </a:cxn>
                      <a:cxn ang="0">
                        <a:pos x="153" y="76"/>
                      </a:cxn>
                      <a:cxn ang="0">
                        <a:pos x="146" y="76"/>
                      </a:cxn>
                      <a:cxn ang="0">
                        <a:pos x="146" y="52"/>
                      </a:cxn>
                      <a:cxn ang="0">
                        <a:pos x="122" y="35"/>
                      </a:cxn>
                      <a:cxn ang="0">
                        <a:pos x="81" y="35"/>
                      </a:cxn>
                      <a:cxn ang="0">
                        <a:pos x="50" y="7"/>
                      </a:cxn>
                      <a:cxn ang="0">
                        <a:pos x="37" y="0"/>
                      </a:cxn>
                      <a:cxn ang="0">
                        <a:pos x="0" y="7"/>
                      </a:cxn>
                      <a:cxn ang="0">
                        <a:pos x="0" y="82"/>
                      </a:cxn>
                      <a:cxn ang="0">
                        <a:pos x="8" y="82"/>
                      </a:cxn>
                      <a:cxn ang="0">
                        <a:pos x="8" y="76"/>
                      </a:cxn>
                      <a:cxn ang="0">
                        <a:pos x="29" y="60"/>
                      </a:cxn>
                      <a:cxn ang="0">
                        <a:pos x="37" y="60"/>
                      </a:cxn>
                      <a:cxn ang="0">
                        <a:pos x="29" y="52"/>
                      </a:cxn>
                      <a:cxn ang="0">
                        <a:pos x="37" y="52"/>
                      </a:cxn>
                      <a:cxn ang="0">
                        <a:pos x="50" y="60"/>
                      </a:cxn>
                      <a:cxn ang="0">
                        <a:pos x="50" y="82"/>
                      </a:cxn>
                      <a:cxn ang="0">
                        <a:pos x="81" y="82"/>
                      </a:cxn>
                      <a:cxn ang="0">
                        <a:pos x="89" y="114"/>
                      </a:cxn>
                      <a:cxn ang="0">
                        <a:pos x="131" y="131"/>
                      </a:cxn>
                      <a:cxn ang="0">
                        <a:pos x="153" y="150"/>
                      </a:cxn>
                      <a:cxn ang="0">
                        <a:pos x="146" y="163"/>
                      </a:cxn>
                      <a:cxn ang="0">
                        <a:pos x="146" y="163"/>
                      </a:cxn>
                      <a:cxn ang="0">
                        <a:pos x="146" y="163"/>
                      </a:cxn>
                    </a:cxnLst>
                    <a:rect l="0" t="0" r="r" b="b"/>
                    <a:pathLst>
                      <a:path w="238" h="163">
                        <a:moveTo>
                          <a:pt x="146" y="163"/>
                        </a:moveTo>
                        <a:lnTo>
                          <a:pt x="158" y="163"/>
                        </a:lnTo>
                        <a:lnTo>
                          <a:pt x="166" y="150"/>
                        </a:lnTo>
                        <a:lnTo>
                          <a:pt x="166" y="126"/>
                        </a:lnTo>
                        <a:lnTo>
                          <a:pt x="158" y="119"/>
                        </a:lnTo>
                        <a:lnTo>
                          <a:pt x="174" y="119"/>
                        </a:lnTo>
                        <a:lnTo>
                          <a:pt x="181" y="96"/>
                        </a:lnTo>
                        <a:lnTo>
                          <a:pt x="181" y="89"/>
                        </a:lnTo>
                        <a:lnTo>
                          <a:pt x="201" y="89"/>
                        </a:lnTo>
                        <a:lnTo>
                          <a:pt x="201" y="96"/>
                        </a:lnTo>
                        <a:lnTo>
                          <a:pt x="216" y="96"/>
                        </a:lnTo>
                        <a:lnTo>
                          <a:pt x="238" y="89"/>
                        </a:lnTo>
                        <a:lnTo>
                          <a:pt x="216" y="82"/>
                        </a:lnTo>
                        <a:lnTo>
                          <a:pt x="194" y="82"/>
                        </a:lnTo>
                        <a:lnTo>
                          <a:pt x="210" y="60"/>
                        </a:lnTo>
                        <a:lnTo>
                          <a:pt x="201" y="60"/>
                        </a:lnTo>
                        <a:lnTo>
                          <a:pt x="174" y="89"/>
                        </a:lnTo>
                        <a:lnTo>
                          <a:pt x="166" y="82"/>
                        </a:lnTo>
                        <a:lnTo>
                          <a:pt x="153" y="82"/>
                        </a:lnTo>
                        <a:lnTo>
                          <a:pt x="153" y="76"/>
                        </a:lnTo>
                        <a:lnTo>
                          <a:pt x="146" y="76"/>
                        </a:lnTo>
                        <a:lnTo>
                          <a:pt x="146" y="52"/>
                        </a:lnTo>
                        <a:lnTo>
                          <a:pt x="122" y="35"/>
                        </a:lnTo>
                        <a:lnTo>
                          <a:pt x="81" y="35"/>
                        </a:lnTo>
                        <a:lnTo>
                          <a:pt x="50" y="7"/>
                        </a:lnTo>
                        <a:lnTo>
                          <a:pt x="37" y="0"/>
                        </a:lnTo>
                        <a:lnTo>
                          <a:pt x="0" y="7"/>
                        </a:lnTo>
                        <a:lnTo>
                          <a:pt x="0" y="82"/>
                        </a:lnTo>
                        <a:lnTo>
                          <a:pt x="8" y="82"/>
                        </a:lnTo>
                        <a:lnTo>
                          <a:pt x="8" y="76"/>
                        </a:lnTo>
                        <a:lnTo>
                          <a:pt x="29" y="60"/>
                        </a:lnTo>
                        <a:lnTo>
                          <a:pt x="37" y="60"/>
                        </a:lnTo>
                        <a:lnTo>
                          <a:pt x="29" y="52"/>
                        </a:lnTo>
                        <a:lnTo>
                          <a:pt x="37" y="52"/>
                        </a:lnTo>
                        <a:lnTo>
                          <a:pt x="50" y="60"/>
                        </a:lnTo>
                        <a:lnTo>
                          <a:pt x="50" y="82"/>
                        </a:lnTo>
                        <a:lnTo>
                          <a:pt x="81" y="82"/>
                        </a:lnTo>
                        <a:lnTo>
                          <a:pt x="89" y="114"/>
                        </a:lnTo>
                        <a:lnTo>
                          <a:pt x="131" y="131"/>
                        </a:lnTo>
                        <a:lnTo>
                          <a:pt x="153" y="150"/>
                        </a:lnTo>
                        <a:lnTo>
                          <a:pt x="146" y="163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dirty="0">
                      <a:solidFill>
                        <a:prstClr val="black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56" name="Freeform 616"/>
                  <p:cNvSpPr>
                    <a:spLocks/>
                  </p:cNvSpPr>
                  <p:nvPr/>
                </p:nvSpPr>
                <p:spPr bwMode="auto">
                  <a:xfrm>
                    <a:off x="6131581" y="3206661"/>
                    <a:ext cx="113548" cy="142074"/>
                  </a:xfrm>
                  <a:custGeom>
                    <a:avLst/>
                    <a:gdLst/>
                    <a:ahLst/>
                    <a:cxnLst>
                      <a:cxn ang="0">
                        <a:pos x="0" y="101"/>
                      </a:cxn>
                      <a:cxn ang="0">
                        <a:pos x="7" y="109"/>
                      </a:cxn>
                      <a:cxn ang="0">
                        <a:pos x="37" y="101"/>
                      </a:cxn>
                      <a:cxn ang="0">
                        <a:pos x="37" y="87"/>
                      </a:cxn>
                      <a:cxn ang="0">
                        <a:pos x="65" y="74"/>
                      </a:cxn>
                      <a:cxn ang="0">
                        <a:pos x="79" y="45"/>
                      </a:cxn>
                      <a:cxn ang="0">
                        <a:pos x="87" y="0"/>
                      </a:cxn>
                      <a:cxn ang="0">
                        <a:pos x="79" y="0"/>
                      </a:cxn>
                      <a:cxn ang="0">
                        <a:pos x="65" y="45"/>
                      </a:cxn>
                      <a:cxn ang="0">
                        <a:pos x="28" y="87"/>
                      </a:cxn>
                      <a:cxn ang="0">
                        <a:pos x="0" y="101"/>
                      </a:cxn>
                      <a:cxn ang="0">
                        <a:pos x="0" y="101"/>
                      </a:cxn>
                      <a:cxn ang="0">
                        <a:pos x="0" y="101"/>
                      </a:cxn>
                    </a:cxnLst>
                    <a:rect l="0" t="0" r="r" b="b"/>
                    <a:pathLst>
                      <a:path w="87" h="109">
                        <a:moveTo>
                          <a:pt x="0" y="101"/>
                        </a:moveTo>
                        <a:lnTo>
                          <a:pt x="7" y="109"/>
                        </a:lnTo>
                        <a:lnTo>
                          <a:pt x="37" y="101"/>
                        </a:lnTo>
                        <a:lnTo>
                          <a:pt x="37" y="87"/>
                        </a:lnTo>
                        <a:lnTo>
                          <a:pt x="65" y="74"/>
                        </a:lnTo>
                        <a:lnTo>
                          <a:pt x="79" y="45"/>
                        </a:lnTo>
                        <a:lnTo>
                          <a:pt x="87" y="0"/>
                        </a:lnTo>
                        <a:lnTo>
                          <a:pt x="79" y="0"/>
                        </a:lnTo>
                        <a:lnTo>
                          <a:pt x="65" y="45"/>
                        </a:lnTo>
                        <a:lnTo>
                          <a:pt x="28" y="87"/>
                        </a:lnTo>
                        <a:lnTo>
                          <a:pt x="0" y="101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dirty="0">
                      <a:solidFill>
                        <a:prstClr val="black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57" name="Freeform 617"/>
                  <p:cNvSpPr>
                    <a:spLocks/>
                  </p:cNvSpPr>
                  <p:nvPr/>
                </p:nvSpPr>
                <p:spPr bwMode="auto">
                  <a:xfrm>
                    <a:off x="5851582" y="3320059"/>
                    <a:ext cx="558708" cy="299788"/>
                  </a:xfrm>
                  <a:custGeom>
                    <a:avLst/>
                    <a:gdLst/>
                    <a:ahLst/>
                    <a:cxnLst>
                      <a:cxn ang="0">
                        <a:pos x="287" y="61"/>
                      </a:cxn>
                      <a:cxn ang="0">
                        <a:pos x="235" y="30"/>
                      </a:cxn>
                      <a:cxn ang="0">
                        <a:pos x="217" y="39"/>
                      </a:cxn>
                      <a:cxn ang="0">
                        <a:pos x="208" y="39"/>
                      </a:cxn>
                      <a:cxn ang="0">
                        <a:pos x="195" y="14"/>
                      </a:cxn>
                      <a:cxn ang="0">
                        <a:pos x="158" y="0"/>
                      </a:cxn>
                      <a:cxn ang="0">
                        <a:pos x="136" y="14"/>
                      </a:cxn>
                      <a:cxn ang="0">
                        <a:pos x="136" y="52"/>
                      </a:cxn>
                      <a:cxn ang="0">
                        <a:pos x="103" y="52"/>
                      </a:cxn>
                      <a:cxn ang="0">
                        <a:pos x="86" y="39"/>
                      </a:cxn>
                      <a:cxn ang="0">
                        <a:pos x="51" y="30"/>
                      </a:cxn>
                      <a:cxn ang="0">
                        <a:pos x="0" y="69"/>
                      </a:cxn>
                      <a:cxn ang="0">
                        <a:pos x="16" y="98"/>
                      </a:cxn>
                      <a:cxn ang="0">
                        <a:pos x="37" y="98"/>
                      </a:cxn>
                      <a:cxn ang="0">
                        <a:pos x="44" y="114"/>
                      </a:cxn>
                      <a:cxn ang="0">
                        <a:pos x="44" y="153"/>
                      </a:cxn>
                      <a:cxn ang="0">
                        <a:pos x="93" y="175"/>
                      </a:cxn>
                      <a:cxn ang="0">
                        <a:pos x="123" y="198"/>
                      </a:cxn>
                      <a:cxn ang="0">
                        <a:pos x="173" y="198"/>
                      </a:cxn>
                      <a:cxn ang="0">
                        <a:pos x="200" y="220"/>
                      </a:cxn>
                      <a:cxn ang="0">
                        <a:pos x="235" y="229"/>
                      </a:cxn>
                      <a:cxn ang="0">
                        <a:pos x="264" y="205"/>
                      </a:cxn>
                      <a:cxn ang="0">
                        <a:pos x="300" y="205"/>
                      </a:cxn>
                      <a:cxn ang="0">
                        <a:pos x="329" y="182"/>
                      </a:cxn>
                      <a:cxn ang="0">
                        <a:pos x="322" y="175"/>
                      </a:cxn>
                      <a:cxn ang="0">
                        <a:pos x="337" y="153"/>
                      </a:cxn>
                      <a:cxn ang="0">
                        <a:pos x="351" y="160"/>
                      </a:cxn>
                      <a:cxn ang="0">
                        <a:pos x="379" y="146"/>
                      </a:cxn>
                      <a:cxn ang="0">
                        <a:pos x="393" y="123"/>
                      </a:cxn>
                      <a:cxn ang="0">
                        <a:pos x="429" y="123"/>
                      </a:cxn>
                      <a:cxn ang="0">
                        <a:pos x="414" y="98"/>
                      </a:cxn>
                      <a:cxn ang="0">
                        <a:pos x="393" y="106"/>
                      </a:cxn>
                      <a:cxn ang="0">
                        <a:pos x="379" y="106"/>
                      </a:cxn>
                      <a:cxn ang="0">
                        <a:pos x="379" y="69"/>
                      </a:cxn>
                      <a:cxn ang="0">
                        <a:pos x="384" y="52"/>
                      </a:cxn>
                      <a:cxn ang="0">
                        <a:pos x="364" y="39"/>
                      </a:cxn>
                      <a:cxn ang="0">
                        <a:pos x="344" y="61"/>
                      </a:cxn>
                      <a:cxn ang="0">
                        <a:pos x="307" y="69"/>
                      </a:cxn>
                      <a:cxn ang="0">
                        <a:pos x="287" y="61"/>
                      </a:cxn>
                      <a:cxn ang="0">
                        <a:pos x="287" y="61"/>
                      </a:cxn>
                      <a:cxn ang="0">
                        <a:pos x="287" y="61"/>
                      </a:cxn>
                    </a:cxnLst>
                    <a:rect l="0" t="0" r="r" b="b"/>
                    <a:pathLst>
                      <a:path w="429" h="229">
                        <a:moveTo>
                          <a:pt x="287" y="61"/>
                        </a:moveTo>
                        <a:lnTo>
                          <a:pt x="235" y="30"/>
                        </a:lnTo>
                        <a:lnTo>
                          <a:pt x="217" y="39"/>
                        </a:lnTo>
                        <a:lnTo>
                          <a:pt x="208" y="39"/>
                        </a:lnTo>
                        <a:lnTo>
                          <a:pt x="195" y="14"/>
                        </a:lnTo>
                        <a:lnTo>
                          <a:pt x="158" y="0"/>
                        </a:lnTo>
                        <a:lnTo>
                          <a:pt x="136" y="14"/>
                        </a:lnTo>
                        <a:lnTo>
                          <a:pt x="136" y="52"/>
                        </a:lnTo>
                        <a:lnTo>
                          <a:pt x="103" y="52"/>
                        </a:lnTo>
                        <a:lnTo>
                          <a:pt x="86" y="39"/>
                        </a:lnTo>
                        <a:lnTo>
                          <a:pt x="51" y="30"/>
                        </a:lnTo>
                        <a:lnTo>
                          <a:pt x="0" y="69"/>
                        </a:lnTo>
                        <a:lnTo>
                          <a:pt x="16" y="98"/>
                        </a:lnTo>
                        <a:lnTo>
                          <a:pt x="37" y="98"/>
                        </a:lnTo>
                        <a:lnTo>
                          <a:pt x="44" y="114"/>
                        </a:lnTo>
                        <a:lnTo>
                          <a:pt x="44" y="153"/>
                        </a:lnTo>
                        <a:lnTo>
                          <a:pt x="93" y="175"/>
                        </a:lnTo>
                        <a:lnTo>
                          <a:pt x="123" y="198"/>
                        </a:lnTo>
                        <a:lnTo>
                          <a:pt x="173" y="198"/>
                        </a:lnTo>
                        <a:lnTo>
                          <a:pt x="200" y="220"/>
                        </a:lnTo>
                        <a:lnTo>
                          <a:pt x="235" y="229"/>
                        </a:lnTo>
                        <a:lnTo>
                          <a:pt x="264" y="205"/>
                        </a:lnTo>
                        <a:lnTo>
                          <a:pt x="300" y="205"/>
                        </a:lnTo>
                        <a:lnTo>
                          <a:pt x="329" y="182"/>
                        </a:lnTo>
                        <a:lnTo>
                          <a:pt x="322" y="175"/>
                        </a:lnTo>
                        <a:lnTo>
                          <a:pt x="337" y="153"/>
                        </a:lnTo>
                        <a:lnTo>
                          <a:pt x="351" y="160"/>
                        </a:lnTo>
                        <a:lnTo>
                          <a:pt x="379" y="146"/>
                        </a:lnTo>
                        <a:lnTo>
                          <a:pt x="393" y="123"/>
                        </a:lnTo>
                        <a:lnTo>
                          <a:pt x="429" y="123"/>
                        </a:lnTo>
                        <a:lnTo>
                          <a:pt x="414" y="98"/>
                        </a:lnTo>
                        <a:lnTo>
                          <a:pt x="393" y="106"/>
                        </a:lnTo>
                        <a:lnTo>
                          <a:pt x="379" y="106"/>
                        </a:lnTo>
                        <a:lnTo>
                          <a:pt x="379" y="69"/>
                        </a:lnTo>
                        <a:lnTo>
                          <a:pt x="384" y="52"/>
                        </a:lnTo>
                        <a:lnTo>
                          <a:pt x="364" y="39"/>
                        </a:lnTo>
                        <a:lnTo>
                          <a:pt x="344" y="61"/>
                        </a:lnTo>
                        <a:lnTo>
                          <a:pt x="307" y="69"/>
                        </a:lnTo>
                        <a:lnTo>
                          <a:pt x="287" y="61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dirty="0">
                      <a:solidFill>
                        <a:prstClr val="black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58" name="Freeform 618"/>
                  <p:cNvSpPr>
                    <a:spLocks/>
                  </p:cNvSpPr>
                  <p:nvPr/>
                </p:nvSpPr>
                <p:spPr bwMode="auto">
                  <a:xfrm>
                    <a:off x="5851582" y="3967862"/>
                    <a:ext cx="95484" cy="101667"/>
                  </a:xfrm>
                  <a:custGeom>
                    <a:avLst/>
                    <a:gdLst/>
                    <a:ahLst/>
                    <a:cxnLst>
                      <a:cxn ang="0">
                        <a:pos x="73" y="72"/>
                      </a:cxn>
                      <a:cxn ang="0">
                        <a:pos x="59" y="47"/>
                      </a:cxn>
                      <a:cxn ang="0">
                        <a:pos x="59" y="32"/>
                      </a:cxn>
                      <a:cxn ang="0">
                        <a:pos x="51" y="47"/>
                      </a:cxn>
                      <a:cxn ang="0">
                        <a:pos x="44" y="47"/>
                      </a:cxn>
                      <a:cxn ang="0">
                        <a:pos x="44" y="32"/>
                      </a:cxn>
                      <a:cxn ang="0">
                        <a:pos x="59" y="15"/>
                      </a:cxn>
                      <a:cxn ang="0">
                        <a:pos x="29" y="15"/>
                      </a:cxn>
                      <a:cxn ang="0">
                        <a:pos x="29" y="0"/>
                      </a:cxn>
                      <a:cxn ang="0">
                        <a:pos x="9" y="0"/>
                      </a:cxn>
                      <a:cxn ang="0">
                        <a:pos x="9" y="7"/>
                      </a:cxn>
                      <a:cxn ang="0">
                        <a:pos x="0" y="25"/>
                      </a:cxn>
                      <a:cxn ang="0">
                        <a:pos x="9" y="25"/>
                      </a:cxn>
                      <a:cxn ang="0">
                        <a:pos x="16" y="72"/>
                      </a:cxn>
                      <a:cxn ang="0">
                        <a:pos x="37" y="72"/>
                      </a:cxn>
                      <a:cxn ang="0">
                        <a:pos x="51" y="55"/>
                      </a:cxn>
                      <a:cxn ang="0">
                        <a:pos x="59" y="77"/>
                      </a:cxn>
                      <a:cxn ang="0">
                        <a:pos x="73" y="72"/>
                      </a:cxn>
                      <a:cxn ang="0">
                        <a:pos x="73" y="72"/>
                      </a:cxn>
                      <a:cxn ang="0">
                        <a:pos x="73" y="72"/>
                      </a:cxn>
                    </a:cxnLst>
                    <a:rect l="0" t="0" r="r" b="b"/>
                    <a:pathLst>
                      <a:path w="73" h="77">
                        <a:moveTo>
                          <a:pt x="73" y="72"/>
                        </a:moveTo>
                        <a:lnTo>
                          <a:pt x="59" y="47"/>
                        </a:lnTo>
                        <a:lnTo>
                          <a:pt x="59" y="32"/>
                        </a:lnTo>
                        <a:lnTo>
                          <a:pt x="51" y="47"/>
                        </a:lnTo>
                        <a:lnTo>
                          <a:pt x="44" y="47"/>
                        </a:lnTo>
                        <a:lnTo>
                          <a:pt x="44" y="32"/>
                        </a:lnTo>
                        <a:lnTo>
                          <a:pt x="59" y="15"/>
                        </a:lnTo>
                        <a:lnTo>
                          <a:pt x="29" y="15"/>
                        </a:lnTo>
                        <a:lnTo>
                          <a:pt x="29" y="0"/>
                        </a:lnTo>
                        <a:lnTo>
                          <a:pt x="9" y="0"/>
                        </a:lnTo>
                        <a:lnTo>
                          <a:pt x="9" y="7"/>
                        </a:lnTo>
                        <a:lnTo>
                          <a:pt x="0" y="25"/>
                        </a:lnTo>
                        <a:lnTo>
                          <a:pt x="9" y="25"/>
                        </a:lnTo>
                        <a:lnTo>
                          <a:pt x="16" y="72"/>
                        </a:lnTo>
                        <a:lnTo>
                          <a:pt x="37" y="72"/>
                        </a:lnTo>
                        <a:lnTo>
                          <a:pt x="51" y="55"/>
                        </a:lnTo>
                        <a:lnTo>
                          <a:pt x="59" y="77"/>
                        </a:lnTo>
                        <a:lnTo>
                          <a:pt x="73" y="72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dirty="0">
                      <a:solidFill>
                        <a:prstClr val="black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59" name="Freeform 619"/>
                  <p:cNvSpPr>
                    <a:spLocks/>
                  </p:cNvSpPr>
                  <p:nvPr/>
                </p:nvSpPr>
                <p:spPr bwMode="auto">
                  <a:xfrm>
                    <a:off x="5929001" y="3928759"/>
                    <a:ext cx="154838" cy="372780"/>
                  </a:xfrm>
                  <a:custGeom>
                    <a:avLst/>
                    <a:gdLst/>
                    <a:ahLst/>
                    <a:cxnLst>
                      <a:cxn ang="0">
                        <a:pos x="91" y="285"/>
                      </a:cxn>
                      <a:cxn ang="0">
                        <a:pos x="106" y="249"/>
                      </a:cxn>
                      <a:cxn ang="0">
                        <a:pos x="91" y="203"/>
                      </a:cxn>
                      <a:cxn ang="0">
                        <a:pos x="91" y="183"/>
                      </a:cxn>
                      <a:cxn ang="0">
                        <a:pos x="77" y="158"/>
                      </a:cxn>
                      <a:cxn ang="0">
                        <a:pos x="77" y="136"/>
                      </a:cxn>
                      <a:cxn ang="0">
                        <a:pos x="111" y="122"/>
                      </a:cxn>
                      <a:cxn ang="0">
                        <a:pos x="119" y="101"/>
                      </a:cxn>
                      <a:cxn ang="0">
                        <a:pos x="111" y="101"/>
                      </a:cxn>
                      <a:cxn ang="0">
                        <a:pos x="97" y="92"/>
                      </a:cxn>
                      <a:cxn ang="0">
                        <a:pos x="97" y="77"/>
                      </a:cxn>
                      <a:cxn ang="0">
                        <a:pos x="91" y="62"/>
                      </a:cxn>
                      <a:cxn ang="0">
                        <a:pos x="77" y="62"/>
                      </a:cxn>
                      <a:cxn ang="0">
                        <a:pos x="91" y="17"/>
                      </a:cxn>
                      <a:cxn ang="0">
                        <a:pos x="77" y="0"/>
                      </a:cxn>
                      <a:cxn ang="0">
                        <a:pos x="71" y="0"/>
                      </a:cxn>
                      <a:cxn ang="0">
                        <a:pos x="71" y="17"/>
                      </a:cxn>
                      <a:cxn ang="0">
                        <a:pos x="55" y="17"/>
                      </a:cxn>
                      <a:cxn ang="0">
                        <a:pos x="14" y="92"/>
                      </a:cxn>
                      <a:cxn ang="0">
                        <a:pos x="14" y="101"/>
                      </a:cxn>
                      <a:cxn ang="0">
                        <a:pos x="0" y="106"/>
                      </a:cxn>
                      <a:cxn ang="0">
                        <a:pos x="22" y="129"/>
                      </a:cxn>
                      <a:cxn ang="0">
                        <a:pos x="34" y="173"/>
                      </a:cxn>
                      <a:cxn ang="0">
                        <a:pos x="27" y="183"/>
                      </a:cxn>
                      <a:cxn ang="0">
                        <a:pos x="44" y="195"/>
                      </a:cxn>
                      <a:cxn ang="0">
                        <a:pos x="64" y="173"/>
                      </a:cxn>
                      <a:cxn ang="0">
                        <a:pos x="71" y="183"/>
                      </a:cxn>
                      <a:cxn ang="0">
                        <a:pos x="91" y="242"/>
                      </a:cxn>
                      <a:cxn ang="0">
                        <a:pos x="91" y="285"/>
                      </a:cxn>
                      <a:cxn ang="0">
                        <a:pos x="91" y="285"/>
                      </a:cxn>
                      <a:cxn ang="0">
                        <a:pos x="91" y="285"/>
                      </a:cxn>
                    </a:cxnLst>
                    <a:rect l="0" t="0" r="r" b="b"/>
                    <a:pathLst>
                      <a:path w="119" h="285">
                        <a:moveTo>
                          <a:pt x="91" y="285"/>
                        </a:moveTo>
                        <a:lnTo>
                          <a:pt x="106" y="249"/>
                        </a:lnTo>
                        <a:lnTo>
                          <a:pt x="91" y="203"/>
                        </a:lnTo>
                        <a:lnTo>
                          <a:pt x="91" y="183"/>
                        </a:lnTo>
                        <a:lnTo>
                          <a:pt x="77" y="158"/>
                        </a:lnTo>
                        <a:lnTo>
                          <a:pt x="77" y="136"/>
                        </a:lnTo>
                        <a:lnTo>
                          <a:pt x="111" y="122"/>
                        </a:lnTo>
                        <a:lnTo>
                          <a:pt x="119" y="101"/>
                        </a:lnTo>
                        <a:lnTo>
                          <a:pt x="111" y="101"/>
                        </a:lnTo>
                        <a:lnTo>
                          <a:pt x="97" y="92"/>
                        </a:lnTo>
                        <a:lnTo>
                          <a:pt x="97" y="77"/>
                        </a:lnTo>
                        <a:lnTo>
                          <a:pt x="91" y="62"/>
                        </a:lnTo>
                        <a:lnTo>
                          <a:pt x="77" y="62"/>
                        </a:lnTo>
                        <a:lnTo>
                          <a:pt x="91" y="17"/>
                        </a:lnTo>
                        <a:lnTo>
                          <a:pt x="77" y="0"/>
                        </a:lnTo>
                        <a:lnTo>
                          <a:pt x="71" y="0"/>
                        </a:lnTo>
                        <a:lnTo>
                          <a:pt x="71" y="17"/>
                        </a:lnTo>
                        <a:lnTo>
                          <a:pt x="55" y="17"/>
                        </a:lnTo>
                        <a:lnTo>
                          <a:pt x="14" y="92"/>
                        </a:lnTo>
                        <a:lnTo>
                          <a:pt x="14" y="101"/>
                        </a:lnTo>
                        <a:lnTo>
                          <a:pt x="0" y="106"/>
                        </a:lnTo>
                        <a:lnTo>
                          <a:pt x="22" y="129"/>
                        </a:lnTo>
                        <a:lnTo>
                          <a:pt x="34" y="173"/>
                        </a:lnTo>
                        <a:lnTo>
                          <a:pt x="27" y="183"/>
                        </a:lnTo>
                        <a:lnTo>
                          <a:pt x="44" y="195"/>
                        </a:lnTo>
                        <a:lnTo>
                          <a:pt x="64" y="173"/>
                        </a:lnTo>
                        <a:lnTo>
                          <a:pt x="71" y="183"/>
                        </a:lnTo>
                        <a:lnTo>
                          <a:pt x="91" y="242"/>
                        </a:lnTo>
                        <a:lnTo>
                          <a:pt x="91" y="285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dirty="0">
                      <a:solidFill>
                        <a:prstClr val="black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60" name="Freeform 620"/>
                  <p:cNvSpPr>
                    <a:spLocks/>
                  </p:cNvSpPr>
                  <p:nvPr/>
                </p:nvSpPr>
                <p:spPr bwMode="auto">
                  <a:xfrm>
                    <a:off x="6074807" y="4047371"/>
                    <a:ext cx="121290" cy="166839"/>
                  </a:xfrm>
                  <a:custGeom>
                    <a:avLst/>
                    <a:gdLst/>
                    <a:ahLst/>
                    <a:cxnLst>
                      <a:cxn ang="0">
                        <a:pos x="94" y="120"/>
                      </a:cxn>
                      <a:cxn ang="0">
                        <a:pos x="94" y="105"/>
                      </a:cxn>
                      <a:cxn ang="0">
                        <a:pos x="81" y="83"/>
                      </a:cxn>
                      <a:cxn ang="0">
                        <a:pos x="81" y="76"/>
                      </a:cxn>
                      <a:cxn ang="0">
                        <a:pos x="46" y="46"/>
                      </a:cxn>
                      <a:cxn ang="0">
                        <a:pos x="66" y="39"/>
                      </a:cxn>
                      <a:cxn ang="0">
                        <a:pos x="52" y="32"/>
                      </a:cxn>
                      <a:cxn ang="0">
                        <a:pos x="37" y="16"/>
                      </a:cxn>
                      <a:cxn ang="0">
                        <a:pos x="29" y="0"/>
                      </a:cxn>
                      <a:cxn ang="0">
                        <a:pos x="24" y="0"/>
                      </a:cxn>
                      <a:cxn ang="0">
                        <a:pos x="24" y="16"/>
                      </a:cxn>
                      <a:cxn ang="0">
                        <a:pos x="9" y="16"/>
                      </a:cxn>
                      <a:cxn ang="0">
                        <a:pos x="9" y="9"/>
                      </a:cxn>
                      <a:cxn ang="0">
                        <a:pos x="0" y="32"/>
                      </a:cxn>
                      <a:cxn ang="0">
                        <a:pos x="0" y="39"/>
                      </a:cxn>
                      <a:cxn ang="0">
                        <a:pos x="9" y="46"/>
                      </a:cxn>
                      <a:cxn ang="0">
                        <a:pos x="9" y="76"/>
                      </a:cxn>
                      <a:cxn ang="0">
                        <a:pos x="46" y="63"/>
                      </a:cxn>
                      <a:cxn ang="0">
                        <a:pos x="52" y="76"/>
                      </a:cxn>
                      <a:cxn ang="0">
                        <a:pos x="66" y="91"/>
                      </a:cxn>
                      <a:cxn ang="0">
                        <a:pos x="71" y="105"/>
                      </a:cxn>
                      <a:cxn ang="0">
                        <a:pos x="71" y="120"/>
                      </a:cxn>
                      <a:cxn ang="0">
                        <a:pos x="81" y="128"/>
                      </a:cxn>
                      <a:cxn ang="0">
                        <a:pos x="81" y="120"/>
                      </a:cxn>
                      <a:cxn ang="0">
                        <a:pos x="94" y="120"/>
                      </a:cxn>
                      <a:cxn ang="0">
                        <a:pos x="94" y="120"/>
                      </a:cxn>
                    </a:cxnLst>
                    <a:rect l="0" t="0" r="r" b="b"/>
                    <a:pathLst>
                      <a:path w="94" h="128">
                        <a:moveTo>
                          <a:pt x="94" y="120"/>
                        </a:moveTo>
                        <a:lnTo>
                          <a:pt x="94" y="105"/>
                        </a:lnTo>
                        <a:lnTo>
                          <a:pt x="81" y="83"/>
                        </a:lnTo>
                        <a:lnTo>
                          <a:pt x="81" y="76"/>
                        </a:lnTo>
                        <a:lnTo>
                          <a:pt x="46" y="46"/>
                        </a:lnTo>
                        <a:lnTo>
                          <a:pt x="66" y="39"/>
                        </a:lnTo>
                        <a:lnTo>
                          <a:pt x="52" y="32"/>
                        </a:lnTo>
                        <a:lnTo>
                          <a:pt x="37" y="16"/>
                        </a:lnTo>
                        <a:lnTo>
                          <a:pt x="29" y="0"/>
                        </a:lnTo>
                        <a:lnTo>
                          <a:pt x="24" y="0"/>
                        </a:lnTo>
                        <a:lnTo>
                          <a:pt x="24" y="16"/>
                        </a:lnTo>
                        <a:lnTo>
                          <a:pt x="9" y="16"/>
                        </a:lnTo>
                        <a:lnTo>
                          <a:pt x="9" y="9"/>
                        </a:lnTo>
                        <a:lnTo>
                          <a:pt x="0" y="32"/>
                        </a:lnTo>
                        <a:lnTo>
                          <a:pt x="0" y="39"/>
                        </a:lnTo>
                        <a:lnTo>
                          <a:pt x="9" y="46"/>
                        </a:lnTo>
                        <a:lnTo>
                          <a:pt x="9" y="76"/>
                        </a:lnTo>
                        <a:lnTo>
                          <a:pt x="46" y="63"/>
                        </a:lnTo>
                        <a:lnTo>
                          <a:pt x="52" y="76"/>
                        </a:lnTo>
                        <a:lnTo>
                          <a:pt x="66" y="91"/>
                        </a:lnTo>
                        <a:lnTo>
                          <a:pt x="71" y="105"/>
                        </a:lnTo>
                        <a:lnTo>
                          <a:pt x="71" y="120"/>
                        </a:lnTo>
                        <a:lnTo>
                          <a:pt x="81" y="128"/>
                        </a:lnTo>
                        <a:lnTo>
                          <a:pt x="81" y="120"/>
                        </a:lnTo>
                        <a:lnTo>
                          <a:pt x="94" y="120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dirty="0">
                      <a:solidFill>
                        <a:prstClr val="black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61" name="Freeform 621"/>
                  <p:cNvSpPr>
                    <a:spLocks/>
                  </p:cNvSpPr>
                  <p:nvPr/>
                </p:nvSpPr>
                <p:spPr bwMode="auto">
                  <a:xfrm>
                    <a:off x="5512228" y="3729335"/>
                    <a:ext cx="508386" cy="594363"/>
                  </a:xfrm>
                  <a:custGeom>
                    <a:avLst/>
                    <a:gdLst/>
                    <a:ahLst/>
                    <a:cxnLst>
                      <a:cxn ang="0">
                        <a:pos x="312" y="156"/>
                      </a:cxn>
                      <a:cxn ang="0">
                        <a:pos x="277" y="171"/>
                      </a:cxn>
                      <a:cxn ang="0">
                        <a:pos x="270" y="156"/>
                      </a:cxn>
                      <a:cxn ang="0">
                        <a:pos x="261" y="186"/>
                      </a:cxn>
                      <a:cxn ang="0">
                        <a:pos x="178" y="156"/>
                      </a:cxn>
                      <a:cxn ang="0">
                        <a:pos x="171" y="117"/>
                      </a:cxn>
                      <a:cxn ang="0">
                        <a:pos x="134" y="80"/>
                      </a:cxn>
                      <a:cxn ang="0">
                        <a:pos x="141" y="67"/>
                      </a:cxn>
                      <a:cxn ang="0">
                        <a:pos x="164" y="27"/>
                      </a:cxn>
                      <a:cxn ang="0">
                        <a:pos x="129" y="27"/>
                      </a:cxn>
                      <a:cxn ang="0">
                        <a:pos x="92" y="0"/>
                      </a:cxn>
                      <a:cxn ang="0">
                        <a:pos x="71" y="20"/>
                      </a:cxn>
                      <a:cxn ang="0">
                        <a:pos x="86" y="27"/>
                      </a:cxn>
                      <a:cxn ang="0">
                        <a:pos x="77" y="43"/>
                      </a:cxn>
                      <a:cxn ang="0">
                        <a:pos x="77" y="74"/>
                      </a:cxn>
                      <a:cxn ang="0">
                        <a:pos x="92" y="89"/>
                      </a:cxn>
                      <a:cxn ang="0">
                        <a:pos x="92" y="104"/>
                      </a:cxn>
                      <a:cxn ang="0">
                        <a:pos x="35" y="166"/>
                      </a:cxn>
                      <a:cxn ang="0">
                        <a:pos x="14" y="166"/>
                      </a:cxn>
                      <a:cxn ang="0">
                        <a:pos x="29" y="186"/>
                      </a:cxn>
                      <a:cxn ang="0">
                        <a:pos x="35" y="193"/>
                      </a:cxn>
                      <a:cxn ang="0">
                        <a:pos x="7" y="217"/>
                      </a:cxn>
                      <a:cxn ang="0">
                        <a:pos x="14" y="240"/>
                      </a:cxn>
                      <a:cxn ang="0">
                        <a:pos x="29" y="247"/>
                      </a:cxn>
                      <a:cxn ang="0">
                        <a:pos x="35" y="277"/>
                      </a:cxn>
                      <a:cxn ang="0">
                        <a:pos x="57" y="284"/>
                      </a:cxn>
                      <a:cxn ang="0">
                        <a:pos x="129" y="455"/>
                      </a:cxn>
                      <a:cxn ang="0">
                        <a:pos x="151" y="403"/>
                      </a:cxn>
                      <a:cxn ang="0">
                        <a:pos x="164" y="349"/>
                      </a:cxn>
                      <a:cxn ang="0">
                        <a:pos x="178" y="336"/>
                      </a:cxn>
                      <a:cxn ang="0">
                        <a:pos x="186" y="328"/>
                      </a:cxn>
                      <a:cxn ang="0">
                        <a:pos x="248" y="284"/>
                      </a:cxn>
                      <a:cxn ang="0">
                        <a:pos x="270" y="247"/>
                      </a:cxn>
                      <a:cxn ang="0">
                        <a:pos x="277" y="255"/>
                      </a:cxn>
                      <a:cxn ang="0">
                        <a:pos x="261" y="210"/>
                      </a:cxn>
                      <a:cxn ang="0">
                        <a:pos x="270" y="186"/>
                      </a:cxn>
                      <a:cxn ang="0">
                        <a:pos x="290" y="200"/>
                      </a:cxn>
                      <a:cxn ang="0">
                        <a:pos x="305" y="217"/>
                      </a:cxn>
                      <a:cxn ang="0">
                        <a:pos x="312" y="232"/>
                      </a:cxn>
                      <a:cxn ang="0">
                        <a:pos x="320" y="232"/>
                      </a:cxn>
                      <a:cxn ang="0">
                        <a:pos x="334" y="247"/>
                      </a:cxn>
                      <a:cxn ang="0">
                        <a:pos x="375" y="171"/>
                      </a:cxn>
                      <a:cxn ang="0">
                        <a:pos x="391" y="156"/>
                      </a:cxn>
                      <a:cxn ang="0">
                        <a:pos x="354" y="136"/>
                      </a:cxn>
                      <a:cxn ang="0">
                        <a:pos x="354" y="136"/>
                      </a:cxn>
                    </a:cxnLst>
                    <a:rect l="0" t="0" r="r" b="b"/>
                    <a:pathLst>
                      <a:path w="391" h="455">
                        <a:moveTo>
                          <a:pt x="354" y="136"/>
                        </a:moveTo>
                        <a:lnTo>
                          <a:pt x="312" y="156"/>
                        </a:lnTo>
                        <a:lnTo>
                          <a:pt x="320" y="171"/>
                        </a:lnTo>
                        <a:lnTo>
                          <a:pt x="277" y="171"/>
                        </a:lnTo>
                        <a:lnTo>
                          <a:pt x="277" y="166"/>
                        </a:lnTo>
                        <a:lnTo>
                          <a:pt x="270" y="156"/>
                        </a:lnTo>
                        <a:lnTo>
                          <a:pt x="261" y="156"/>
                        </a:lnTo>
                        <a:lnTo>
                          <a:pt x="261" y="186"/>
                        </a:lnTo>
                        <a:lnTo>
                          <a:pt x="256" y="186"/>
                        </a:lnTo>
                        <a:lnTo>
                          <a:pt x="178" y="156"/>
                        </a:lnTo>
                        <a:lnTo>
                          <a:pt x="164" y="139"/>
                        </a:lnTo>
                        <a:lnTo>
                          <a:pt x="171" y="117"/>
                        </a:lnTo>
                        <a:lnTo>
                          <a:pt x="141" y="112"/>
                        </a:lnTo>
                        <a:lnTo>
                          <a:pt x="134" y="80"/>
                        </a:lnTo>
                        <a:lnTo>
                          <a:pt x="151" y="80"/>
                        </a:lnTo>
                        <a:lnTo>
                          <a:pt x="141" y="67"/>
                        </a:lnTo>
                        <a:lnTo>
                          <a:pt x="164" y="43"/>
                        </a:lnTo>
                        <a:lnTo>
                          <a:pt x="164" y="27"/>
                        </a:lnTo>
                        <a:lnTo>
                          <a:pt x="151" y="15"/>
                        </a:lnTo>
                        <a:lnTo>
                          <a:pt x="129" y="27"/>
                        </a:lnTo>
                        <a:lnTo>
                          <a:pt x="99" y="6"/>
                        </a:lnTo>
                        <a:lnTo>
                          <a:pt x="92" y="0"/>
                        </a:lnTo>
                        <a:lnTo>
                          <a:pt x="71" y="0"/>
                        </a:lnTo>
                        <a:lnTo>
                          <a:pt x="71" y="20"/>
                        </a:lnTo>
                        <a:lnTo>
                          <a:pt x="77" y="20"/>
                        </a:lnTo>
                        <a:lnTo>
                          <a:pt x="86" y="27"/>
                        </a:lnTo>
                        <a:lnTo>
                          <a:pt x="86" y="35"/>
                        </a:lnTo>
                        <a:lnTo>
                          <a:pt x="77" y="43"/>
                        </a:lnTo>
                        <a:lnTo>
                          <a:pt x="86" y="52"/>
                        </a:lnTo>
                        <a:lnTo>
                          <a:pt x="77" y="74"/>
                        </a:lnTo>
                        <a:lnTo>
                          <a:pt x="92" y="80"/>
                        </a:lnTo>
                        <a:lnTo>
                          <a:pt x="92" y="89"/>
                        </a:lnTo>
                        <a:lnTo>
                          <a:pt x="86" y="89"/>
                        </a:lnTo>
                        <a:lnTo>
                          <a:pt x="92" y="104"/>
                        </a:lnTo>
                        <a:lnTo>
                          <a:pt x="49" y="156"/>
                        </a:lnTo>
                        <a:lnTo>
                          <a:pt x="35" y="166"/>
                        </a:lnTo>
                        <a:lnTo>
                          <a:pt x="29" y="156"/>
                        </a:lnTo>
                        <a:lnTo>
                          <a:pt x="14" y="166"/>
                        </a:lnTo>
                        <a:lnTo>
                          <a:pt x="14" y="186"/>
                        </a:lnTo>
                        <a:lnTo>
                          <a:pt x="29" y="186"/>
                        </a:lnTo>
                        <a:lnTo>
                          <a:pt x="29" y="193"/>
                        </a:lnTo>
                        <a:lnTo>
                          <a:pt x="35" y="193"/>
                        </a:lnTo>
                        <a:lnTo>
                          <a:pt x="35" y="217"/>
                        </a:lnTo>
                        <a:lnTo>
                          <a:pt x="7" y="217"/>
                        </a:lnTo>
                        <a:lnTo>
                          <a:pt x="0" y="232"/>
                        </a:lnTo>
                        <a:lnTo>
                          <a:pt x="14" y="240"/>
                        </a:lnTo>
                        <a:lnTo>
                          <a:pt x="29" y="240"/>
                        </a:lnTo>
                        <a:lnTo>
                          <a:pt x="29" y="247"/>
                        </a:lnTo>
                        <a:lnTo>
                          <a:pt x="7" y="247"/>
                        </a:lnTo>
                        <a:lnTo>
                          <a:pt x="35" y="277"/>
                        </a:lnTo>
                        <a:lnTo>
                          <a:pt x="57" y="247"/>
                        </a:lnTo>
                        <a:lnTo>
                          <a:pt x="57" y="284"/>
                        </a:lnTo>
                        <a:lnTo>
                          <a:pt x="114" y="447"/>
                        </a:lnTo>
                        <a:lnTo>
                          <a:pt x="129" y="455"/>
                        </a:lnTo>
                        <a:lnTo>
                          <a:pt x="151" y="432"/>
                        </a:lnTo>
                        <a:lnTo>
                          <a:pt x="151" y="403"/>
                        </a:lnTo>
                        <a:lnTo>
                          <a:pt x="164" y="378"/>
                        </a:lnTo>
                        <a:lnTo>
                          <a:pt x="164" y="349"/>
                        </a:lnTo>
                        <a:lnTo>
                          <a:pt x="171" y="349"/>
                        </a:lnTo>
                        <a:lnTo>
                          <a:pt x="178" y="336"/>
                        </a:lnTo>
                        <a:lnTo>
                          <a:pt x="186" y="336"/>
                        </a:lnTo>
                        <a:lnTo>
                          <a:pt x="186" y="328"/>
                        </a:lnTo>
                        <a:lnTo>
                          <a:pt x="226" y="291"/>
                        </a:lnTo>
                        <a:lnTo>
                          <a:pt x="248" y="284"/>
                        </a:lnTo>
                        <a:lnTo>
                          <a:pt x="256" y="255"/>
                        </a:lnTo>
                        <a:lnTo>
                          <a:pt x="270" y="247"/>
                        </a:lnTo>
                        <a:lnTo>
                          <a:pt x="270" y="255"/>
                        </a:lnTo>
                        <a:lnTo>
                          <a:pt x="277" y="255"/>
                        </a:lnTo>
                        <a:lnTo>
                          <a:pt x="270" y="210"/>
                        </a:lnTo>
                        <a:lnTo>
                          <a:pt x="261" y="210"/>
                        </a:lnTo>
                        <a:lnTo>
                          <a:pt x="270" y="193"/>
                        </a:lnTo>
                        <a:lnTo>
                          <a:pt x="270" y="186"/>
                        </a:lnTo>
                        <a:lnTo>
                          <a:pt x="290" y="186"/>
                        </a:lnTo>
                        <a:lnTo>
                          <a:pt x="290" y="200"/>
                        </a:lnTo>
                        <a:lnTo>
                          <a:pt x="320" y="200"/>
                        </a:lnTo>
                        <a:lnTo>
                          <a:pt x="305" y="217"/>
                        </a:lnTo>
                        <a:lnTo>
                          <a:pt x="305" y="232"/>
                        </a:lnTo>
                        <a:lnTo>
                          <a:pt x="312" y="232"/>
                        </a:lnTo>
                        <a:lnTo>
                          <a:pt x="320" y="217"/>
                        </a:lnTo>
                        <a:lnTo>
                          <a:pt x="320" y="232"/>
                        </a:lnTo>
                        <a:lnTo>
                          <a:pt x="334" y="255"/>
                        </a:lnTo>
                        <a:lnTo>
                          <a:pt x="334" y="247"/>
                        </a:lnTo>
                        <a:lnTo>
                          <a:pt x="364" y="186"/>
                        </a:lnTo>
                        <a:lnTo>
                          <a:pt x="375" y="171"/>
                        </a:lnTo>
                        <a:lnTo>
                          <a:pt x="391" y="171"/>
                        </a:lnTo>
                        <a:lnTo>
                          <a:pt x="391" y="156"/>
                        </a:lnTo>
                        <a:lnTo>
                          <a:pt x="375" y="136"/>
                        </a:lnTo>
                        <a:lnTo>
                          <a:pt x="354" y="136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dirty="0">
                      <a:solidFill>
                        <a:prstClr val="black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62" name="Freeform 622"/>
                  <p:cNvSpPr>
                    <a:spLocks/>
                  </p:cNvSpPr>
                  <p:nvPr/>
                </p:nvSpPr>
                <p:spPr bwMode="auto">
                  <a:xfrm>
                    <a:off x="6527708" y="3682412"/>
                    <a:ext cx="52903" cy="99060"/>
                  </a:xfrm>
                  <a:custGeom>
                    <a:avLst/>
                    <a:gdLst/>
                    <a:ahLst/>
                    <a:cxnLst>
                      <a:cxn ang="0">
                        <a:pos x="0" y="24"/>
                      </a:cxn>
                      <a:cxn ang="0">
                        <a:pos x="27" y="0"/>
                      </a:cxn>
                      <a:cxn ang="0">
                        <a:pos x="40" y="48"/>
                      </a:cxn>
                      <a:cxn ang="0">
                        <a:pos x="35" y="68"/>
                      </a:cxn>
                      <a:cxn ang="0">
                        <a:pos x="0" y="76"/>
                      </a:cxn>
                      <a:cxn ang="0">
                        <a:pos x="0" y="24"/>
                      </a:cxn>
                      <a:cxn ang="0">
                        <a:pos x="0" y="24"/>
                      </a:cxn>
                      <a:cxn ang="0">
                        <a:pos x="0" y="24"/>
                      </a:cxn>
                    </a:cxnLst>
                    <a:rect l="0" t="0" r="r" b="b"/>
                    <a:pathLst>
                      <a:path w="40" h="76">
                        <a:moveTo>
                          <a:pt x="0" y="24"/>
                        </a:moveTo>
                        <a:lnTo>
                          <a:pt x="27" y="0"/>
                        </a:lnTo>
                        <a:lnTo>
                          <a:pt x="40" y="48"/>
                        </a:lnTo>
                        <a:lnTo>
                          <a:pt x="35" y="68"/>
                        </a:lnTo>
                        <a:lnTo>
                          <a:pt x="0" y="76"/>
                        </a:lnTo>
                        <a:lnTo>
                          <a:pt x="0" y="24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dirty="0">
                      <a:solidFill>
                        <a:prstClr val="black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63" name="Freeform 623"/>
                  <p:cNvSpPr>
                    <a:spLocks/>
                  </p:cNvSpPr>
                  <p:nvPr/>
                </p:nvSpPr>
                <p:spPr bwMode="auto">
                  <a:xfrm>
                    <a:off x="6501902" y="3588565"/>
                    <a:ext cx="107096" cy="122522"/>
                  </a:xfrm>
                  <a:custGeom>
                    <a:avLst/>
                    <a:gdLst/>
                    <a:ahLst/>
                    <a:cxnLst>
                      <a:cxn ang="0">
                        <a:pos x="82" y="0"/>
                      </a:cxn>
                      <a:cxn ang="0">
                        <a:pos x="68" y="0"/>
                      </a:cxn>
                      <a:cxn ang="0">
                        <a:pos x="55" y="17"/>
                      </a:cxn>
                      <a:cxn ang="0">
                        <a:pos x="48" y="17"/>
                      </a:cxn>
                      <a:cxn ang="0">
                        <a:pos x="38" y="24"/>
                      </a:cxn>
                      <a:cxn ang="0">
                        <a:pos x="33" y="24"/>
                      </a:cxn>
                      <a:cxn ang="0">
                        <a:pos x="0" y="52"/>
                      </a:cxn>
                      <a:cxn ang="0">
                        <a:pos x="0" y="59"/>
                      </a:cxn>
                      <a:cxn ang="0">
                        <a:pos x="8" y="59"/>
                      </a:cxn>
                      <a:cxn ang="0">
                        <a:pos x="0" y="88"/>
                      </a:cxn>
                      <a:cxn ang="0">
                        <a:pos x="8" y="94"/>
                      </a:cxn>
                      <a:cxn ang="0">
                        <a:pos x="20" y="94"/>
                      </a:cxn>
                      <a:cxn ang="0">
                        <a:pos x="48" y="74"/>
                      </a:cxn>
                      <a:cxn ang="0">
                        <a:pos x="33" y="66"/>
                      </a:cxn>
                      <a:cxn ang="0">
                        <a:pos x="33" y="59"/>
                      </a:cxn>
                      <a:cxn ang="0">
                        <a:pos x="60" y="37"/>
                      </a:cxn>
                      <a:cxn ang="0">
                        <a:pos x="60" y="24"/>
                      </a:cxn>
                      <a:cxn ang="0">
                        <a:pos x="82" y="0"/>
                      </a:cxn>
                      <a:cxn ang="0">
                        <a:pos x="82" y="0"/>
                      </a:cxn>
                      <a:cxn ang="0">
                        <a:pos x="82" y="0"/>
                      </a:cxn>
                    </a:cxnLst>
                    <a:rect l="0" t="0" r="r" b="b"/>
                    <a:pathLst>
                      <a:path w="82" h="94">
                        <a:moveTo>
                          <a:pt x="82" y="0"/>
                        </a:moveTo>
                        <a:lnTo>
                          <a:pt x="68" y="0"/>
                        </a:lnTo>
                        <a:lnTo>
                          <a:pt x="55" y="17"/>
                        </a:lnTo>
                        <a:lnTo>
                          <a:pt x="48" y="17"/>
                        </a:lnTo>
                        <a:lnTo>
                          <a:pt x="38" y="24"/>
                        </a:lnTo>
                        <a:lnTo>
                          <a:pt x="33" y="24"/>
                        </a:lnTo>
                        <a:lnTo>
                          <a:pt x="0" y="52"/>
                        </a:lnTo>
                        <a:lnTo>
                          <a:pt x="0" y="59"/>
                        </a:lnTo>
                        <a:lnTo>
                          <a:pt x="8" y="59"/>
                        </a:lnTo>
                        <a:lnTo>
                          <a:pt x="0" y="88"/>
                        </a:lnTo>
                        <a:lnTo>
                          <a:pt x="8" y="94"/>
                        </a:lnTo>
                        <a:lnTo>
                          <a:pt x="20" y="94"/>
                        </a:lnTo>
                        <a:lnTo>
                          <a:pt x="48" y="74"/>
                        </a:lnTo>
                        <a:lnTo>
                          <a:pt x="33" y="66"/>
                        </a:lnTo>
                        <a:lnTo>
                          <a:pt x="33" y="59"/>
                        </a:lnTo>
                        <a:lnTo>
                          <a:pt x="60" y="37"/>
                        </a:lnTo>
                        <a:lnTo>
                          <a:pt x="60" y="24"/>
                        </a:lnTo>
                        <a:lnTo>
                          <a:pt x="82" y="0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dirty="0">
                      <a:solidFill>
                        <a:prstClr val="black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64" name="Freeform 624"/>
                  <p:cNvSpPr>
                    <a:spLocks/>
                  </p:cNvSpPr>
                  <p:nvPr/>
                </p:nvSpPr>
                <p:spPr bwMode="auto">
                  <a:xfrm>
                    <a:off x="6580612" y="3793203"/>
                    <a:ext cx="47742" cy="80812"/>
                  </a:xfrm>
                  <a:custGeom>
                    <a:avLst/>
                    <a:gdLst/>
                    <a:ahLst/>
                    <a:cxnLst>
                      <a:cxn ang="0">
                        <a:pos x="0" y="16"/>
                      </a:cxn>
                      <a:cxn ang="0">
                        <a:pos x="0" y="23"/>
                      </a:cxn>
                      <a:cxn ang="0">
                        <a:pos x="10" y="23"/>
                      </a:cxn>
                      <a:cxn ang="0">
                        <a:pos x="10" y="53"/>
                      </a:cxn>
                      <a:cxn ang="0">
                        <a:pos x="24" y="62"/>
                      </a:cxn>
                      <a:cxn ang="0">
                        <a:pos x="30" y="53"/>
                      </a:cxn>
                      <a:cxn ang="0">
                        <a:pos x="37" y="23"/>
                      </a:cxn>
                      <a:cxn ang="0">
                        <a:pos x="10" y="0"/>
                      </a:cxn>
                      <a:cxn ang="0">
                        <a:pos x="0" y="16"/>
                      </a:cxn>
                      <a:cxn ang="0">
                        <a:pos x="0" y="16"/>
                      </a:cxn>
                      <a:cxn ang="0">
                        <a:pos x="0" y="16"/>
                      </a:cxn>
                    </a:cxnLst>
                    <a:rect l="0" t="0" r="r" b="b"/>
                    <a:pathLst>
                      <a:path w="37" h="62">
                        <a:moveTo>
                          <a:pt x="0" y="16"/>
                        </a:moveTo>
                        <a:lnTo>
                          <a:pt x="0" y="23"/>
                        </a:lnTo>
                        <a:lnTo>
                          <a:pt x="10" y="23"/>
                        </a:lnTo>
                        <a:lnTo>
                          <a:pt x="10" y="53"/>
                        </a:lnTo>
                        <a:lnTo>
                          <a:pt x="24" y="62"/>
                        </a:lnTo>
                        <a:lnTo>
                          <a:pt x="30" y="53"/>
                        </a:lnTo>
                        <a:lnTo>
                          <a:pt x="37" y="23"/>
                        </a:lnTo>
                        <a:lnTo>
                          <a:pt x="10" y="0"/>
                        </a:lnTo>
                        <a:lnTo>
                          <a:pt x="0" y="16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dirty="0">
                      <a:solidFill>
                        <a:prstClr val="black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65" name="Freeform 625"/>
                  <p:cNvSpPr>
                    <a:spLocks/>
                  </p:cNvSpPr>
                  <p:nvPr/>
                </p:nvSpPr>
                <p:spPr bwMode="auto">
                  <a:xfrm>
                    <a:off x="6628353" y="3790596"/>
                    <a:ext cx="45161" cy="36496"/>
                  </a:xfrm>
                  <a:custGeom>
                    <a:avLst/>
                    <a:gdLst/>
                    <a:ahLst/>
                    <a:cxnLst>
                      <a:cxn ang="0">
                        <a:pos x="0" y="18"/>
                      </a:cxn>
                      <a:cxn ang="0">
                        <a:pos x="0" y="28"/>
                      </a:cxn>
                      <a:cxn ang="0">
                        <a:pos x="7" y="28"/>
                      </a:cxn>
                      <a:cxn ang="0">
                        <a:pos x="15" y="18"/>
                      </a:cxn>
                      <a:cxn ang="0">
                        <a:pos x="28" y="18"/>
                      </a:cxn>
                      <a:cxn ang="0">
                        <a:pos x="35" y="0"/>
                      </a:cxn>
                      <a:cxn ang="0">
                        <a:pos x="15" y="0"/>
                      </a:cxn>
                      <a:cxn ang="0">
                        <a:pos x="0" y="18"/>
                      </a:cxn>
                      <a:cxn ang="0">
                        <a:pos x="0" y="18"/>
                      </a:cxn>
                      <a:cxn ang="0">
                        <a:pos x="0" y="18"/>
                      </a:cxn>
                    </a:cxnLst>
                    <a:rect l="0" t="0" r="r" b="b"/>
                    <a:pathLst>
                      <a:path w="35" h="28">
                        <a:moveTo>
                          <a:pt x="0" y="18"/>
                        </a:moveTo>
                        <a:lnTo>
                          <a:pt x="0" y="28"/>
                        </a:lnTo>
                        <a:lnTo>
                          <a:pt x="7" y="28"/>
                        </a:lnTo>
                        <a:lnTo>
                          <a:pt x="15" y="18"/>
                        </a:lnTo>
                        <a:lnTo>
                          <a:pt x="28" y="18"/>
                        </a:lnTo>
                        <a:lnTo>
                          <a:pt x="35" y="0"/>
                        </a:lnTo>
                        <a:lnTo>
                          <a:pt x="15" y="0"/>
                        </a:lnTo>
                        <a:lnTo>
                          <a:pt x="0" y="18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dirty="0">
                      <a:solidFill>
                        <a:prstClr val="black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66" name="Freeform 626"/>
                  <p:cNvSpPr>
                    <a:spLocks/>
                  </p:cNvSpPr>
                  <p:nvPr/>
                </p:nvSpPr>
                <p:spPr bwMode="auto">
                  <a:xfrm>
                    <a:off x="6608999" y="3614634"/>
                    <a:ext cx="184516" cy="195514"/>
                  </a:xfrm>
                  <a:custGeom>
                    <a:avLst/>
                    <a:gdLst/>
                    <a:ahLst/>
                    <a:cxnLst>
                      <a:cxn ang="0">
                        <a:pos x="0" y="130"/>
                      </a:cxn>
                      <a:cxn ang="0">
                        <a:pos x="0" y="137"/>
                      </a:cxn>
                      <a:cxn ang="0">
                        <a:pos x="13" y="137"/>
                      </a:cxn>
                      <a:cxn ang="0">
                        <a:pos x="50" y="120"/>
                      </a:cxn>
                      <a:cxn ang="0">
                        <a:pos x="58" y="130"/>
                      </a:cxn>
                      <a:cxn ang="0">
                        <a:pos x="58" y="137"/>
                      </a:cxn>
                      <a:cxn ang="0">
                        <a:pos x="64" y="150"/>
                      </a:cxn>
                      <a:cxn ang="0">
                        <a:pos x="72" y="130"/>
                      </a:cxn>
                      <a:cxn ang="0">
                        <a:pos x="72" y="120"/>
                      </a:cxn>
                      <a:cxn ang="0">
                        <a:pos x="85" y="130"/>
                      </a:cxn>
                      <a:cxn ang="0">
                        <a:pos x="94" y="130"/>
                      </a:cxn>
                      <a:cxn ang="0">
                        <a:pos x="99" y="120"/>
                      </a:cxn>
                      <a:cxn ang="0">
                        <a:pos x="109" y="130"/>
                      </a:cxn>
                      <a:cxn ang="0">
                        <a:pos x="109" y="120"/>
                      </a:cxn>
                      <a:cxn ang="0">
                        <a:pos x="114" y="113"/>
                      </a:cxn>
                      <a:cxn ang="0">
                        <a:pos x="114" y="120"/>
                      </a:cxn>
                      <a:cxn ang="0">
                        <a:pos x="131" y="120"/>
                      </a:cxn>
                      <a:cxn ang="0">
                        <a:pos x="136" y="113"/>
                      </a:cxn>
                      <a:cxn ang="0">
                        <a:pos x="136" y="69"/>
                      </a:cxn>
                      <a:cxn ang="0">
                        <a:pos x="142" y="69"/>
                      </a:cxn>
                      <a:cxn ang="0">
                        <a:pos x="142" y="10"/>
                      </a:cxn>
                      <a:cxn ang="0">
                        <a:pos x="136" y="0"/>
                      </a:cxn>
                      <a:cxn ang="0">
                        <a:pos x="136" y="10"/>
                      </a:cxn>
                      <a:cxn ang="0">
                        <a:pos x="131" y="10"/>
                      </a:cxn>
                      <a:cxn ang="0">
                        <a:pos x="99" y="78"/>
                      </a:cxn>
                      <a:cxn ang="0">
                        <a:pos x="85" y="93"/>
                      </a:cxn>
                      <a:cxn ang="0">
                        <a:pos x="85" y="78"/>
                      </a:cxn>
                      <a:cxn ang="0">
                        <a:pos x="72" y="86"/>
                      </a:cxn>
                      <a:cxn ang="0">
                        <a:pos x="64" y="113"/>
                      </a:cxn>
                      <a:cxn ang="0">
                        <a:pos x="22" y="113"/>
                      </a:cxn>
                      <a:cxn ang="0">
                        <a:pos x="0" y="130"/>
                      </a:cxn>
                      <a:cxn ang="0">
                        <a:pos x="0" y="130"/>
                      </a:cxn>
                      <a:cxn ang="0">
                        <a:pos x="0" y="130"/>
                      </a:cxn>
                    </a:cxnLst>
                    <a:rect l="0" t="0" r="r" b="b"/>
                    <a:pathLst>
                      <a:path w="142" h="150">
                        <a:moveTo>
                          <a:pt x="0" y="130"/>
                        </a:moveTo>
                        <a:lnTo>
                          <a:pt x="0" y="137"/>
                        </a:lnTo>
                        <a:lnTo>
                          <a:pt x="13" y="137"/>
                        </a:lnTo>
                        <a:lnTo>
                          <a:pt x="50" y="120"/>
                        </a:lnTo>
                        <a:lnTo>
                          <a:pt x="58" y="130"/>
                        </a:lnTo>
                        <a:lnTo>
                          <a:pt x="58" y="137"/>
                        </a:lnTo>
                        <a:lnTo>
                          <a:pt x="64" y="150"/>
                        </a:lnTo>
                        <a:lnTo>
                          <a:pt x="72" y="130"/>
                        </a:lnTo>
                        <a:lnTo>
                          <a:pt x="72" y="120"/>
                        </a:lnTo>
                        <a:lnTo>
                          <a:pt x="85" y="130"/>
                        </a:lnTo>
                        <a:lnTo>
                          <a:pt x="94" y="130"/>
                        </a:lnTo>
                        <a:lnTo>
                          <a:pt x="99" y="120"/>
                        </a:lnTo>
                        <a:lnTo>
                          <a:pt x="109" y="130"/>
                        </a:lnTo>
                        <a:lnTo>
                          <a:pt x="109" y="120"/>
                        </a:lnTo>
                        <a:lnTo>
                          <a:pt x="114" y="113"/>
                        </a:lnTo>
                        <a:lnTo>
                          <a:pt x="114" y="120"/>
                        </a:lnTo>
                        <a:lnTo>
                          <a:pt x="131" y="120"/>
                        </a:lnTo>
                        <a:lnTo>
                          <a:pt x="136" y="113"/>
                        </a:lnTo>
                        <a:lnTo>
                          <a:pt x="136" y="69"/>
                        </a:lnTo>
                        <a:lnTo>
                          <a:pt x="142" y="69"/>
                        </a:lnTo>
                        <a:lnTo>
                          <a:pt x="142" y="10"/>
                        </a:lnTo>
                        <a:lnTo>
                          <a:pt x="136" y="0"/>
                        </a:lnTo>
                        <a:lnTo>
                          <a:pt x="136" y="10"/>
                        </a:lnTo>
                        <a:lnTo>
                          <a:pt x="131" y="10"/>
                        </a:lnTo>
                        <a:lnTo>
                          <a:pt x="99" y="78"/>
                        </a:lnTo>
                        <a:lnTo>
                          <a:pt x="85" y="93"/>
                        </a:lnTo>
                        <a:lnTo>
                          <a:pt x="85" y="78"/>
                        </a:lnTo>
                        <a:lnTo>
                          <a:pt x="72" y="86"/>
                        </a:lnTo>
                        <a:lnTo>
                          <a:pt x="64" y="113"/>
                        </a:lnTo>
                        <a:lnTo>
                          <a:pt x="22" y="113"/>
                        </a:lnTo>
                        <a:lnTo>
                          <a:pt x="0" y="130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dirty="0">
                      <a:solidFill>
                        <a:srgbClr val="FF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67" name="Freeform 627"/>
                  <p:cNvSpPr>
                    <a:spLocks/>
                  </p:cNvSpPr>
                  <p:nvPr/>
                </p:nvSpPr>
                <p:spPr bwMode="auto">
                  <a:xfrm>
                    <a:off x="6758675" y="3509056"/>
                    <a:ext cx="110967" cy="110791"/>
                  </a:xfrm>
                  <a:custGeom>
                    <a:avLst/>
                    <a:gdLst/>
                    <a:ahLst/>
                    <a:cxnLst>
                      <a:cxn ang="0">
                        <a:pos x="0" y="62"/>
                      </a:cxn>
                      <a:cxn ang="0">
                        <a:pos x="0" y="84"/>
                      </a:cxn>
                      <a:cxn ang="0">
                        <a:pos x="22" y="75"/>
                      </a:cxn>
                      <a:cxn ang="0">
                        <a:pos x="17" y="75"/>
                      </a:cxn>
                      <a:cxn ang="0">
                        <a:pos x="17" y="62"/>
                      </a:cxn>
                      <a:cxn ang="0">
                        <a:pos x="29" y="62"/>
                      </a:cxn>
                      <a:cxn ang="0">
                        <a:pos x="59" y="75"/>
                      </a:cxn>
                      <a:cxn ang="0">
                        <a:pos x="66" y="53"/>
                      </a:cxn>
                      <a:cxn ang="0">
                        <a:pos x="71" y="53"/>
                      </a:cxn>
                      <a:cxn ang="0">
                        <a:pos x="86" y="45"/>
                      </a:cxn>
                      <a:cxn ang="0">
                        <a:pos x="79" y="45"/>
                      </a:cxn>
                      <a:cxn ang="0">
                        <a:pos x="71" y="37"/>
                      </a:cxn>
                      <a:cxn ang="0">
                        <a:pos x="79" y="30"/>
                      </a:cxn>
                      <a:cxn ang="0">
                        <a:pos x="71" y="37"/>
                      </a:cxn>
                      <a:cxn ang="0">
                        <a:pos x="59" y="30"/>
                      </a:cxn>
                      <a:cxn ang="0">
                        <a:pos x="29" y="0"/>
                      </a:cxn>
                      <a:cxn ang="0">
                        <a:pos x="22" y="53"/>
                      </a:cxn>
                      <a:cxn ang="0">
                        <a:pos x="17" y="45"/>
                      </a:cxn>
                      <a:cxn ang="0">
                        <a:pos x="17" y="53"/>
                      </a:cxn>
                      <a:cxn ang="0">
                        <a:pos x="0" y="62"/>
                      </a:cxn>
                      <a:cxn ang="0">
                        <a:pos x="0" y="62"/>
                      </a:cxn>
                      <a:cxn ang="0">
                        <a:pos x="0" y="62"/>
                      </a:cxn>
                    </a:cxnLst>
                    <a:rect l="0" t="0" r="r" b="b"/>
                    <a:pathLst>
                      <a:path w="86" h="84">
                        <a:moveTo>
                          <a:pt x="0" y="62"/>
                        </a:moveTo>
                        <a:lnTo>
                          <a:pt x="0" y="84"/>
                        </a:lnTo>
                        <a:lnTo>
                          <a:pt x="22" y="75"/>
                        </a:lnTo>
                        <a:lnTo>
                          <a:pt x="17" y="75"/>
                        </a:lnTo>
                        <a:lnTo>
                          <a:pt x="17" y="62"/>
                        </a:lnTo>
                        <a:lnTo>
                          <a:pt x="29" y="62"/>
                        </a:lnTo>
                        <a:lnTo>
                          <a:pt x="59" y="75"/>
                        </a:lnTo>
                        <a:lnTo>
                          <a:pt x="66" y="53"/>
                        </a:lnTo>
                        <a:lnTo>
                          <a:pt x="71" y="53"/>
                        </a:lnTo>
                        <a:lnTo>
                          <a:pt x="86" y="45"/>
                        </a:lnTo>
                        <a:lnTo>
                          <a:pt x="79" y="45"/>
                        </a:lnTo>
                        <a:lnTo>
                          <a:pt x="71" y="37"/>
                        </a:lnTo>
                        <a:lnTo>
                          <a:pt x="79" y="30"/>
                        </a:lnTo>
                        <a:lnTo>
                          <a:pt x="71" y="37"/>
                        </a:lnTo>
                        <a:lnTo>
                          <a:pt x="59" y="30"/>
                        </a:lnTo>
                        <a:lnTo>
                          <a:pt x="29" y="0"/>
                        </a:lnTo>
                        <a:lnTo>
                          <a:pt x="22" y="53"/>
                        </a:lnTo>
                        <a:lnTo>
                          <a:pt x="17" y="45"/>
                        </a:lnTo>
                        <a:lnTo>
                          <a:pt x="17" y="53"/>
                        </a:lnTo>
                        <a:lnTo>
                          <a:pt x="0" y="62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dirty="0">
                      <a:solidFill>
                        <a:prstClr val="black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68" name="Freeform 628"/>
                  <p:cNvSpPr>
                    <a:spLocks/>
                  </p:cNvSpPr>
                  <p:nvPr/>
                </p:nvSpPr>
                <p:spPr bwMode="auto">
                  <a:xfrm>
                    <a:off x="5380615" y="3682412"/>
                    <a:ext cx="250322" cy="221583"/>
                  </a:xfrm>
                  <a:custGeom>
                    <a:avLst/>
                    <a:gdLst/>
                    <a:ahLst/>
                    <a:cxnLst>
                      <a:cxn ang="0">
                        <a:pos x="188" y="32"/>
                      </a:cxn>
                      <a:cxn ang="0">
                        <a:pos x="178" y="32"/>
                      </a:cxn>
                      <a:cxn ang="0">
                        <a:pos x="157" y="39"/>
                      </a:cxn>
                      <a:cxn ang="0">
                        <a:pos x="144" y="48"/>
                      </a:cxn>
                      <a:cxn ang="0">
                        <a:pos x="144" y="68"/>
                      </a:cxn>
                      <a:cxn ang="0">
                        <a:pos x="136" y="85"/>
                      </a:cxn>
                      <a:cxn ang="0">
                        <a:pos x="129" y="85"/>
                      </a:cxn>
                      <a:cxn ang="0">
                        <a:pos x="129" y="100"/>
                      </a:cxn>
                      <a:cxn ang="0">
                        <a:pos x="114" y="108"/>
                      </a:cxn>
                      <a:cxn ang="0">
                        <a:pos x="114" y="123"/>
                      </a:cxn>
                      <a:cxn ang="0">
                        <a:pos x="85" y="138"/>
                      </a:cxn>
                      <a:cxn ang="0">
                        <a:pos x="79" y="147"/>
                      </a:cxn>
                      <a:cxn ang="0">
                        <a:pos x="79" y="162"/>
                      </a:cxn>
                      <a:cxn ang="0">
                        <a:pos x="22" y="170"/>
                      </a:cxn>
                      <a:cxn ang="0">
                        <a:pos x="8" y="162"/>
                      </a:cxn>
                      <a:cxn ang="0">
                        <a:pos x="15" y="147"/>
                      </a:cxn>
                      <a:cxn ang="0">
                        <a:pos x="15" y="138"/>
                      </a:cxn>
                      <a:cxn ang="0">
                        <a:pos x="0" y="123"/>
                      </a:cxn>
                      <a:cxn ang="0">
                        <a:pos x="0" y="85"/>
                      </a:cxn>
                      <a:cxn ang="0">
                        <a:pos x="8" y="68"/>
                      </a:cxn>
                      <a:cxn ang="0">
                        <a:pos x="8" y="61"/>
                      </a:cxn>
                      <a:cxn ang="0">
                        <a:pos x="28" y="61"/>
                      </a:cxn>
                      <a:cxn ang="0">
                        <a:pos x="28" y="48"/>
                      </a:cxn>
                      <a:cxn ang="0">
                        <a:pos x="50" y="48"/>
                      </a:cxn>
                      <a:cxn ang="0">
                        <a:pos x="59" y="32"/>
                      </a:cxn>
                      <a:cxn ang="0">
                        <a:pos x="67" y="32"/>
                      </a:cxn>
                      <a:cxn ang="0">
                        <a:pos x="67" y="24"/>
                      </a:cxn>
                      <a:cxn ang="0">
                        <a:pos x="100" y="32"/>
                      </a:cxn>
                      <a:cxn ang="0">
                        <a:pos x="114" y="32"/>
                      </a:cxn>
                      <a:cxn ang="0">
                        <a:pos x="114" y="24"/>
                      </a:cxn>
                      <a:cxn ang="0">
                        <a:pos x="129" y="24"/>
                      </a:cxn>
                      <a:cxn ang="0">
                        <a:pos x="136" y="0"/>
                      </a:cxn>
                      <a:cxn ang="0">
                        <a:pos x="144" y="17"/>
                      </a:cxn>
                      <a:cxn ang="0">
                        <a:pos x="149" y="39"/>
                      </a:cxn>
                      <a:cxn ang="0">
                        <a:pos x="171" y="24"/>
                      </a:cxn>
                      <a:cxn ang="0">
                        <a:pos x="193" y="32"/>
                      </a:cxn>
                      <a:cxn ang="0">
                        <a:pos x="188" y="32"/>
                      </a:cxn>
                      <a:cxn ang="0">
                        <a:pos x="188" y="32"/>
                      </a:cxn>
                      <a:cxn ang="0">
                        <a:pos x="188" y="32"/>
                      </a:cxn>
                    </a:cxnLst>
                    <a:rect l="0" t="0" r="r" b="b"/>
                    <a:pathLst>
                      <a:path w="193" h="170">
                        <a:moveTo>
                          <a:pt x="188" y="32"/>
                        </a:moveTo>
                        <a:lnTo>
                          <a:pt x="178" y="32"/>
                        </a:lnTo>
                        <a:lnTo>
                          <a:pt x="157" y="39"/>
                        </a:lnTo>
                        <a:lnTo>
                          <a:pt x="144" y="48"/>
                        </a:lnTo>
                        <a:lnTo>
                          <a:pt x="144" y="68"/>
                        </a:lnTo>
                        <a:lnTo>
                          <a:pt x="136" y="85"/>
                        </a:lnTo>
                        <a:lnTo>
                          <a:pt x="129" y="85"/>
                        </a:lnTo>
                        <a:lnTo>
                          <a:pt x="129" y="100"/>
                        </a:lnTo>
                        <a:lnTo>
                          <a:pt x="114" y="108"/>
                        </a:lnTo>
                        <a:lnTo>
                          <a:pt x="114" y="123"/>
                        </a:lnTo>
                        <a:lnTo>
                          <a:pt x="85" y="138"/>
                        </a:lnTo>
                        <a:lnTo>
                          <a:pt x="79" y="147"/>
                        </a:lnTo>
                        <a:lnTo>
                          <a:pt x="79" y="162"/>
                        </a:lnTo>
                        <a:lnTo>
                          <a:pt x="22" y="170"/>
                        </a:lnTo>
                        <a:lnTo>
                          <a:pt x="8" y="162"/>
                        </a:lnTo>
                        <a:lnTo>
                          <a:pt x="15" y="147"/>
                        </a:lnTo>
                        <a:lnTo>
                          <a:pt x="15" y="138"/>
                        </a:lnTo>
                        <a:lnTo>
                          <a:pt x="0" y="123"/>
                        </a:lnTo>
                        <a:lnTo>
                          <a:pt x="0" y="85"/>
                        </a:lnTo>
                        <a:lnTo>
                          <a:pt x="8" y="68"/>
                        </a:lnTo>
                        <a:lnTo>
                          <a:pt x="8" y="61"/>
                        </a:lnTo>
                        <a:lnTo>
                          <a:pt x="28" y="61"/>
                        </a:lnTo>
                        <a:lnTo>
                          <a:pt x="28" y="48"/>
                        </a:lnTo>
                        <a:lnTo>
                          <a:pt x="50" y="48"/>
                        </a:lnTo>
                        <a:lnTo>
                          <a:pt x="59" y="32"/>
                        </a:lnTo>
                        <a:lnTo>
                          <a:pt x="67" y="32"/>
                        </a:lnTo>
                        <a:lnTo>
                          <a:pt x="67" y="24"/>
                        </a:lnTo>
                        <a:lnTo>
                          <a:pt x="100" y="32"/>
                        </a:lnTo>
                        <a:lnTo>
                          <a:pt x="114" y="32"/>
                        </a:lnTo>
                        <a:lnTo>
                          <a:pt x="114" y="24"/>
                        </a:lnTo>
                        <a:lnTo>
                          <a:pt x="129" y="24"/>
                        </a:lnTo>
                        <a:lnTo>
                          <a:pt x="136" y="0"/>
                        </a:lnTo>
                        <a:lnTo>
                          <a:pt x="144" y="17"/>
                        </a:lnTo>
                        <a:lnTo>
                          <a:pt x="149" y="39"/>
                        </a:lnTo>
                        <a:lnTo>
                          <a:pt x="171" y="24"/>
                        </a:lnTo>
                        <a:lnTo>
                          <a:pt x="193" y="32"/>
                        </a:lnTo>
                        <a:lnTo>
                          <a:pt x="188" y="32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dirty="0">
                      <a:solidFill>
                        <a:prstClr val="black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69" name="Freeform 630"/>
                  <p:cNvSpPr>
                    <a:spLocks/>
                  </p:cNvSpPr>
                  <p:nvPr/>
                </p:nvSpPr>
                <p:spPr bwMode="auto">
                  <a:xfrm>
                    <a:off x="5501905" y="3627668"/>
                    <a:ext cx="129032" cy="109488"/>
                  </a:xfrm>
                  <a:custGeom>
                    <a:avLst/>
                    <a:gdLst/>
                    <a:ahLst/>
                    <a:cxnLst>
                      <a:cxn ang="0">
                        <a:pos x="85" y="32"/>
                      </a:cxn>
                      <a:cxn ang="0">
                        <a:pos x="85" y="46"/>
                      </a:cxn>
                      <a:cxn ang="0">
                        <a:pos x="99" y="46"/>
                      </a:cxn>
                      <a:cxn ang="0">
                        <a:pos x="99" y="78"/>
                      </a:cxn>
                      <a:cxn ang="0">
                        <a:pos x="77" y="69"/>
                      </a:cxn>
                      <a:cxn ang="0">
                        <a:pos x="55" y="84"/>
                      </a:cxn>
                      <a:cxn ang="0">
                        <a:pos x="43" y="46"/>
                      </a:cxn>
                      <a:cxn ang="0">
                        <a:pos x="37" y="69"/>
                      </a:cxn>
                      <a:cxn ang="0">
                        <a:pos x="22" y="69"/>
                      </a:cxn>
                      <a:cxn ang="0">
                        <a:pos x="22" y="78"/>
                      </a:cxn>
                      <a:cxn ang="0">
                        <a:pos x="0" y="78"/>
                      </a:cxn>
                      <a:cxn ang="0">
                        <a:pos x="8" y="63"/>
                      </a:cxn>
                      <a:cxn ang="0">
                        <a:pos x="8" y="39"/>
                      </a:cxn>
                      <a:cxn ang="0">
                        <a:pos x="0" y="32"/>
                      </a:cxn>
                      <a:cxn ang="0">
                        <a:pos x="15" y="32"/>
                      </a:cxn>
                      <a:cxn ang="0">
                        <a:pos x="22" y="9"/>
                      </a:cxn>
                      <a:cxn ang="0">
                        <a:pos x="22" y="0"/>
                      </a:cxn>
                      <a:cxn ang="0">
                        <a:pos x="43" y="0"/>
                      </a:cxn>
                      <a:cxn ang="0">
                        <a:pos x="43" y="24"/>
                      </a:cxn>
                      <a:cxn ang="0">
                        <a:pos x="22" y="24"/>
                      </a:cxn>
                      <a:cxn ang="0">
                        <a:pos x="22" y="32"/>
                      </a:cxn>
                      <a:cxn ang="0">
                        <a:pos x="85" y="32"/>
                      </a:cxn>
                      <a:cxn ang="0">
                        <a:pos x="85" y="32"/>
                      </a:cxn>
                    </a:cxnLst>
                    <a:rect l="0" t="0" r="r" b="b"/>
                    <a:pathLst>
                      <a:path w="99" h="84">
                        <a:moveTo>
                          <a:pt x="85" y="32"/>
                        </a:moveTo>
                        <a:lnTo>
                          <a:pt x="85" y="46"/>
                        </a:lnTo>
                        <a:lnTo>
                          <a:pt x="99" y="46"/>
                        </a:lnTo>
                        <a:lnTo>
                          <a:pt x="99" y="78"/>
                        </a:lnTo>
                        <a:lnTo>
                          <a:pt x="77" y="69"/>
                        </a:lnTo>
                        <a:lnTo>
                          <a:pt x="55" y="84"/>
                        </a:lnTo>
                        <a:lnTo>
                          <a:pt x="43" y="46"/>
                        </a:lnTo>
                        <a:lnTo>
                          <a:pt x="37" y="69"/>
                        </a:lnTo>
                        <a:lnTo>
                          <a:pt x="22" y="69"/>
                        </a:lnTo>
                        <a:lnTo>
                          <a:pt x="22" y="78"/>
                        </a:lnTo>
                        <a:lnTo>
                          <a:pt x="0" y="78"/>
                        </a:lnTo>
                        <a:lnTo>
                          <a:pt x="8" y="63"/>
                        </a:lnTo>
                        <a:lnTo>
                          <a:pt x="8" y="39"/>
                        </a:lnTo>
                        <a:lnTo>
                          <a:pt x="0" y="32"/>
                        </a:lnTo>
                        <a:lnTo>
                          <a:pt x="15" y="32"/>
                        </a:lnTo>
                        <a:lnTo>
                          <a:pt x="22" y="9"/>
                        </a:lnTo>
                        <a:lnTo>
                          <a:pt x="22" y="0"/>
                        </a:lnTo>
                        <a:lnTo>
                          <a:pt x="43" y="0"/>
                        </a:lnTo>
                        <a:lnTo>
                          <a:pt x="43" y="24"/>
                        </a:lnTo>
                        <a:lnTo>
                          <a:pt x="22" y="24"/>
                        </a:lnTo>
                        <a:lnTo>
                          <a:pt x="22" y="32"/>
                        </a:lnTo>
                        <a:lnTo>
                          <a:pt x="85" y="32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dirty="0">
                      <a:solidFill>
                        <a:prstClr val="black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70" name="Freeform 631"/>
                  <p:cNvSpPr>
                    <a:spLocks/>
                  </p:cNvSpPr>
                  <p:nvPr/>
                </p:nvSpPr>
                <p:spPr bwMode="auto">
                  <a:xfrm>
                    <a:off x="5232229" y="3575531"/>
                    <a:ext cx="260644" cy="186390"/>
                  </a:xfrm>
                  <a:custGeom>
                    <a:avLst/>
                    <a:gdLst/>
                    <a:ahLst/>
                    <a:cxnLst>
                      <a:cxn ang="0">
                        <a:pos x="194" y="116"/>
                      </a:cxn>
                      <a:cxn ang="0">
                        <a:pos x="179" y="108"/>
                      </a:cxn>
                      <a:cxn ang="0">
                        <a:pos x="179" y="116"/>
                      </a:cxn>
                      <a:cxn ang="0">
                        <a:pos x="173" y="116"/>
                      </a:cxn>
                      <a:cxn ang="0">
                        <a:pos x="164" y="131"/>
                      </a:cxn>
                      <a:cxn ang="0">
                        <a:pos x="142" y="131"/>
                      </a:cxn>
                      <a:cxn ang="0">
                        <a:pos x="142" y="143"/>
                      </a:cxn>
                      <a:cxn ang="0">
                        <a:pos x="122" y="143"/>
                      </a:cxn>
                      <a:cxn ang="0">
                        <a:pos x="122" y="123"/>
                      </a:cxn>
                      <a:cxn ang="0">
                        <a:pos x="72" y="101"/>
                      </a:cxn>
                      <a:cxn ang="0">
                        <a:pos x="44" y="101"/>
                      </a:cxn>
                      <a:cxn ang="0">
                        <a:pos x="30" y="108"/>
                      </a:cxn>
                      <a:cxn ang="0">
                        <a:pos x="30" y="77"/>
                      </a:cxn>
                      <a:cxn ang="0">
                        <a:pos x="13" y="77"/>
                      </a:cxn>
                      <a:cxn ang="0">
                        <a:pos x="13" y="61"/>
                      </a:cxn>
                      <a:cxn ang="0">
                        <a:pos x="8" y="61"/>
                      </a:cxn>
                      <a:cxn ang="0">
                        <a:pos x="8" y="47"/>
                      </a:cxn>
                      <a:cxn ang="0">
                        <a:pos x="30" y="47"/>
                      </a:cxn>
                      <a:cxn ang="0">
                        <a:pos x="35" y="40"/>
                      </a:cxn>
                      <a:cxn ang="0">
                        <a:pos x="13" y="24"/>
                      </a:cxn>
                      <a:cxn ang="0">
                        <a:pos x="8" y="24"/>
                      </a:cxn>
                      <a:cxn ang="0">
                        <a:pos x="8" y="40"/>
                      </a:cxn>
                      <a:cxn ang="0">
                        <a:pos x="0" y="24"/>
                      </a:cxn>
                      <a:cxn ang="0">
                        <a:pos x="30" y="9"/>
                      </a:cxn>
                      <a:cxn ang="0">
                        <a:pos x="44" y="30"/>
                      </a:cxn>
                      <a:cxn ang="0">
                        <a:pos x="55" y="30"/>
                      </a:cxn>
                      <a:cxn ang="0">
                        <a:pos x="55" y="24"/>
                      </a:cxn>
                      <a:cxn ang="0">
                        <a:pos x="79" y="9"/>
                      </a:cxn>
                      <a:cxn ang="0">
                        <a:pos x="85" y="9"/>
                      </a:cxn>
                      <a:cxn ang="0">
                        <a:pos x="79" y="0"/>
                      </a:cxn>
                      <a:cxn ang="0">
                        <a:pos x="85" y="0"/>
                      </a:cxn>
                      <a:cxn ang="0">
                        <a:pos x="101" y="9"/>
                      </a:cxn>
                      <a:cxn ang="0">
                        <a:pos x="101" y="30"/>
                      </a:cxn>
                      <a:cxn ang="0">
                        <a:pos x="131" y="30"/>
                      </a:cxn>
                      <a:cxn ang="0">
                        <a:pos x="137" y="61"/>
                      </a:cxn>
                      <a:cxn ang="0">
                        <a:pos x="201" y="101"/>
                      </a:cxn>
                      <a:cxn ang="0">
                        <a:pos x="194" y="116"/>
                      </a:cxn>
                      <a:cxn ang="0">
                        <a:pos x="194" y="116"/>
                      </a:cxn>
                      <a:cxn ang="0">
                        <a:pos x="194" y="116"/>
                      </a:cxn>
                    </a:cxnLst>
                    <a:rect l="0" t="0" r="r" b="b"/>
                    <a:pathLst>
                      <a:path w="201" h="143">
                        <a:moveTo>
                          <a:pt x="194" y="116"/>
                        </a:moveTo>
                        <a:lnTo>
                          <a:pt x="179" y="108"/>
                        </a:lnTo>
                        <a:lnTo>
                          <a:pt x="179" y="116"/>
                        </a:lnTo>
                        <a:lnTo>
                          <a:pt x="173" y="116"/>
                        </a:lnTo>
                        <a:lnTo>
                          <a:pt x="164" y="131"/>
                        </a:lnTo>
                        <a:lnTo>
                          <a:pt x="142" y="131"/>
                        </a:lnTo>
                        <a:lnTo>
                          <a:pt x="142" y="143"/>
                        </a:lnTo>
                        <a:lnTo>
                          <a:pt x="122" y="143"/>
                        </a:lnTo>
                        <a:lnTo>
                          <a:pt x="122" y="123"/>
                        </a:lnTo>
                        <a:lnTo>
                          <a:pt x="72" y="101"/>
                        </a:lnTo>
                        <a:lnTo>
                          <a:pt x="44" y="101"/>
                        </a:lnTo>
                        <a:lnTo>
                          <a:pt x="30" y="108"/>
                        </a:lnTo>
                        <a:lnTo>
                          <a:pt x="30" y="77"/>
                        </a:lnTo>
                        <a:lnTo>
                          <a:pt x="13" y="77"/>
                        </a:lnTo>
                        <a:lnTo>
                          <a:pt x="13" y="61"/>
                        </a:lnTo>
                        <a:lnTo>
                          <a:pt x="8" y="61"/>
                        </a:lnTo>
                        <a:lnTo>
                          <a:pt x="8" y="47"/>
                        </a:lnTo>
                        <a:lnTo>
                          <a:pt x="30" y="47"/>
                        </a:lnTo>
                        <a:lnTo>
                          <a:pt x="35" y="40"/>
                        </a:lnTo>
                        <a:lnTo>
                          <a:pt x="13" y="24"/>
                        </a:lnTo>
                        <a:lnTo>
                          <a:pt x="8" y="24"/>
                        </a:lnTo>
                        <a:lnTo>
                          <a:pt x="8" y="40"/>
                        </a:lnTo>
                        <a:lnTo>
                          <a:pt x="0" y="24"/>
                        </a:lnTo>
                        <a:lnTo>
                          <a:pt x="30" y="9"/>
                        </a:lnTo>
                        <a:lnTo>
                          <a:pt x="44" y="30"/>
                        </a:lnTo>
                        <a:lnTo>
                          <a:pt x="55" y="30"/>
                        </a:lnTo>
                        <a:lnTo>
                          <a:pt x="55" y="24"/>
                        </a:lnTo>
                        <a:lnTo>
                          <a:pt x="79" y="9"/>
                        </a:lnTo>
                        <a:lnTo>
                          <a:pt x="85" y="9"/>
                        </a:lnTo>
                        <a:lnTo>
                          <a:pt x="79" y="0"/>
                        </a:lnTo>
                        <a:lnTo>
                          <a:pt x="85" y="0"/>
                        </a:lnTo>
                        <a:lnTo>
                          <a:pt x="101" y="9"/>
                        </a:lnTo>
                        <a:lnTo>
                          <a:pt x="101" y="30"/>
                        </a:lnTo>
                        <a:lnTo>
                          <a:pt x="131" y="30"/>
                        </a:lnTo>
                        <a:lnTo>
                          <a:pt x="137" y="61"/>
                        </a:lnTo>
                        <a:lnTo>
                          <a:pt x="201" y="101"/>
                        </a:lnTo>
                        <a:lnTo>
                          <a:pt x="194" y="116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dirty="0">
                      <a:solidFill>
                        <a:srgbClr val="FF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71" name="Freeform 632"/>
                  <p:cNvSpPr>
                    <a:spLocks/>
                  </p:cNvSpPr>
                  <p:nvPr/>
                </p:nvSpPr>
                <p:spPr bwMode="auto">
                  <a:xfrm>
                    <a:off x="5295454" y="3509056"/>
                    <a:ext cx="310967" cy="208548"/>
                  </a:xfrm>
                  <a:custGeom>
                    <a:avLst/>
                    <a:gdLst/>
                    <a:ahLst/>
                    <a:cxnLst>
                      <a:cxn ang="0">
                        <a:pos x="145" y="159"/>
                      </a:cxn>
                      <a:cxn ang="0">
                        <a:pos x="157" y="159"/>
                      </a:cxn>
                      <a:cxn ang="0">
                        <a:pos x="167" y="144"/>
                      </a:cxn>
                      <a:cxn ang="0">
                        <a:pos x="167" y="122"/>
                      </a:cxn>
                      <a:cxn ang="0">
                        <a:pos x="157" y="114"/>
                      </a:cxn>
                      <a:cxn ang="0">
                        <a:pos x="174" y="114"/>
                      </a:cxn>
                      <a:cxn ang="0">
                        <a:pos x="181" y="94"/>
                      </a:cxn>
                      <a:cxn ang="0">
                        <a:pos x="181" y="85"/>
                      </a:cxn>
                      <a:cxn ang="0">
                        <a:pos x="202" y="85"/>
                      </a:cxn>
                      <a:cxn ang="0">
                        <a:pos x="202" y="94"/>
                      </a:cxn>
                      <a:cxn ang="0">
                        <a:pos x="217" y="94"/>
                      </a:cxn>
                      <a:cxn ang="0">
                        <a:pos x="239" y="85"/>
                      </a:cxn>
                      <a:cxn ang="0">
                        <a:pos x="217" y="79"/>
                      </a:cxn>
                      <a:cxn ang="0">
                        <a:pos x="196" y="79"/>
                      </a:cxn>
                      <a:cxn ang="0">
                        <a:pos x="209" y="57"/>
                      </a:cxn>
                      <a:cxn ang="0">
                        <a:pos x="202" y="57"/>
                      </a:cxn>
                      <a:cxn ang="0">
                        <a:pos x="174" y="85"/>
                      </a:cxn>
                      <a:cxn ang="0">
                        <a:pos x="167" y="79"/>
                      </a:cxn>
                      <a:cxn ang="0">
                        <a:pos x="152" y="79"/>
                      </a:cxn>
                      <a:cxn ang="0">
                        <a:pos x="152" y="72"/>
                      </a:cxn>
                      <a:cxn ang="0">
                        <a:pos x="145" y="72"/>
                      </a:cxn>
                      <a:cxn ang="0">
                        <a:pos x="145" y="50"/>
                      </a:cxn>
                      <a:cxn ang="0">
                        <a:pos x="124" y="33"/>
                      </a:cxn>
                      <a:cxn ang="0">
                        <a:pos x="82" y="33"/>
                      </a:cxn>
                      <a:cxn ang="0">
                        <a:pos x="38" y="0"/>
                      </a:cxn>
                      <a:cxn ang="0">
                        <a:pos x="0" y="6"/>
                      </a:cxn>
                      <a:cxn ang="0">
                        <a:pos x="0" y="79"/>
                      </a:cxn>
                      <a:cxn ang="0">
                        <a:pos x="6" y="79"/>
                      </a:cxn>
                      <a:cxn ang="0">
                        <a:pos x="6" y="72"/>
                      </a:cxn>
                      <a:cxn ang="0">
                        <a:pos x="28" y="57"/>
                      </a:cxn>
                      <a:cxn ang="0">
                        <a:pos x="38" y="57"/>
                      </a:cxn>
                      <a:cxn ang="0">
                        <a:pos x="28" y="50"/>
                      </a:cxn>
                      <a:cxn ang="0">
                        <a:pos x="38" y="50"/>
                      </a:cxn>
                      <a:cxn ang="0">
                        <a:pos x="50" y="57"/>
                      </a:cxn>
                      <a:cxn ang="0">
                        <a:pos x="50" y="79"/>
                      </a:cxn>
                      <a:cxn ang="0">
                        <a:pos x="82" y="79"/>
                      </a:cxn>
                      <a:cxn ang="0">
                        <a:pos x="88" y="107"/>
                      </a:cxn>
                      <a:cxn ang="0">
                        <a:pos x="152" y="144"/>
                      </a:cxn>
                      <a:cxn ang="0">
                        <a:pos x="145" y="159"/>
                      </a:cxn>
                      <a:cxn ang="0">
                        <a:pos x="145" y="159"/>
                      </a:cxn>
                      <a:cxn ang="0">
                        <a:pos x="145" y="159"/>
                      </a:cxn>
                    </a:cxnLst>
                    <a:rect l="0" t="0" r="r" b="b"/>
                    <a:pathLst>
                      <a:path w="239" h="159">
                        <a:moveTo>
                          <a:pt x="145" y="159"/>
                        </a:moveTo>
                        <a:lnTo>
                          <a:pt x="157" y="159"/>
                        </a:lnTo>
                        <a:lnTo>
                          <a:pt x="167" y="144"/>
                        </a:lnTo>
                        <a:lnTo>
                          <a:pt x="167" y="122"/>
                        </a:lnTo>
                        <a:lnTo>
                          <a:pt x="157" y="114"/>
                        </a:lnTo>
                        <a:lnTo>
                          <a:pt x="174" y="114"/>
                        </a:lnTo>
                        <a:lnTo>
                          <a:pt x="181" y="94"/>
                        </a:lnTo>
                        <a:lnTo>
                          <a:pt x="181" y="85"/>
                        </a:lnTo>
                        <a:lnTo>
                          <a:pt x="202" y="85"/>
                        </a:lnTo>
                        <a:lnTo>
                          <a:pt x="202" y="94"/>
                        </a:lnTo>
                        <a:lnTo>
                          <a:pt x="217" y="94"/>
                        </a:lnTo>
                        <a:lnTo>
                          <a:pt x="239" y="85"/>
                        </a:lnTo>
                        <a:lnTo>
                          <a:pt x="217" y="79"/>
                        </a:lnTo>
                        <a:lnTo>
                          <a:pt x="196" y="79"/>
                        </a:lnTo>
                        <a:lnTo>
                          <a:pt x="209" y="57"/>
                        </a:lnTo>
                        <a:lnTo>
                          <a:pt x="202" y="57"/>
                        </a:lnTo>
                        <a:lnTo>
                          <a:pt x="174" y="85"/>
                        </a:lnTo>
                        <a:lnTo>
                          <a:pt x="167" y="79"/>
                        </a:lnTo>
                        <a:lnTo>
                          <a:pt x="152" y="79"/>
                        </a:lnTo>
                        <a:lnTo>
                          <a:pt x="152" y="72"/>
                        </a:lnTo>
                        <a:lnTo>
                          <a:pt x="145" y="72"/>
                        </a:lnTo>
                        <a:lnTo>
                          <a:pt x="145" y="50"/>
                        </a:lnTo>
                        <a:lnTo>
                          <a:pt x="124" y="33"/>
                        </a:lnTo>
                        <a:lnTo>
                          <a:pt x="82" y="33"/>
                        </a:lnTo>
                        <a:lnTo>
                          <a:pt x="38" y="0"/>
                        </a:lnTo>
                        <a:lnTo>
                          <a:pt x="0" y="6"/>
                        </a:lnTo>
                        <a:lnTo>
                          <a:pt x="0" y="79"/>
                        </a:lnTo>
                        <a:lnTo>
                          <a:pt x="6" y="79"/>
                        </a:lnTo>
                        <a:lnTo>
                          <a:pt x="6" y="72"/>
                        </a:lnTo>
                        <a:lnTo>
                          <a:pt x="28" y="57"/>
                        </a:lnTo>
                        <a:lnTo>
                          <a:pt x="38" y="57"/>
                        </a:lnTo>
                        <a:lnTo>
                          <a:pt x="28" y="50"/>
                        </a:lnTo>
                        <a:lnTo>
                          <a:pt x="38" y="50"/>
                        </a:lnTo>
                        <a:lnTo>
                          <a:pt x="50" y="57"/>
                        </a:lnTo>
                        <a:lnTo>
                          <a:pt x="50" y="79"/>
                        </a:lnTo>
                        <a:lnTo>
                          <a:pt x="82" y="79"/>
                        </a:lnTo>
                        <a:lnTo>
                          <a:pt x="88" y="107"/>
                        </a:lnTo>
                        <a:lnTo>
                          <a:pt x="152" y="144"/>
                        </a:lnTo>
                        <a:lnTo>
                          <a:pt x="145" y="159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dirty="0">
                      <a:solidFill>
                        <a:prstClr val="black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72" name="Freeform 635"/>
                  <p:cNvSpPr>
                    <a:spLocks/>
                  </p:cNvSpPr>
                  <p:nvPr/>
                </p:nvSpPr>
                <p:spPr bwMode="auto">
                  <a:xfrm>
                    <a:off x="5870936" y="3928759"/>
                    <a:ext cx="58064" cy="35193"/>
                  </a:xfrm>
                  <a:custGeom>
                    <a:avLst/>
                    <a:gdLst/>
                    <a:ahLst/>
                    <a:cxnLst>
                      <a:cxn ang="0">
                        <a:pos x="38" y="0"/>
                      </a:cxn>
                      <a:cxn ang="0">
                        <a:pos x="15" y="0"/>
                      </a:cxn>
                      <a:cxn ang="0">
                        <a:pos x="0" y="17"/>
                      </a:cxn>
                      <a:cxn ang="0">
                        <a:pos x="0" y="27"/>
                      </a:cxn>
                      <a:cxn ang="0">
                        <a:pos x="45" y="27"/>
                      </a:cxn>
                      <a:cxn ang="0">
                        <a:pos x="38" y="0"/>
                      </a:cxn>
                      <a:cxn ang="0">
                        <a:pos x="38" y="0"/>
                      </a:cxn>
                      <a:cxn ang="0">
                        <a:pos x="38" y="0"/>
                      </a:cxn>
                    </a:cxnLst>
                    <a:rect l="0" t="0" r="r" b="b"/>
                    <a:pathLst>
                      <a:path w="45" h="27">
                        <a:moveTo>
                          <a:pt x="38" y="0"/>
                        </a:moveTo>
                        <a:lnTo>
                          <a:pt x="15" y="0"/>
                        </a:lnTo>
                        <a:lnTo>
                          <a:pt x="0" y="17"/>
                        </a:lnTo>
                        <a:lnTo>
                          <a:pt x="0" y="27"/>
                        </a:lnTo>
                        <a:lnTo>
                          <a:pt x="45" y="27"/>
                        </a:lnTo>
                        <a:lnTo>
                          <a:pt x="38" y="0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dirty="0">
                      <a:solidFill>
                        <a:prstClr val="black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73" name="Freeform 646"/>
                  <p:cNvSpPr>
                    <a:spLocks/>
                  </p:cNvSpPr>
                  <p:nvPr/>
                </p:nvSpPr>
                <p:spPr bwMode="auto">
                  <a:xfrm>
                    <a:off x="5722550" y="3877926"/>
                    <a:ext cx="129032" cy="89936"/>
                  </a:xfrm>
                  <a:custGeom>
                    <a:avLst/>
                    <a:gdLst/>
                    <a:ahLst/>
                    <a:cxnLst>
                      <a:cxn ang="0">
                        <a:pos x="8" y="0"/>
                      </a:cxn>
                      <a:cxn ang="0">
                        <a:pos x="0" y="24"/>
                      </a:cxn>
                      <a:cxn ang="0">
                        <a:pos x="15" y="37"/>
                      </a:cxn>
                      <a:cxn ang="0">
                        <a:pos x="94" y="69"/>
                      </a:cxn>
                      <a:cxn ang="0">
                        <a:pos x="100" y="69"/>
                      </a:cxn>
                      <a:cxn ang="0">
                        <a:pos x="100" y="37"/>
                      </a:cxn>
                      <a:cxn ang="0">
                        <a:pos x="72" y="37"/>
                      </a:cxn>
                      <a:cxn ang="0">
                        <a:pos x="52" y="19"/>
                      </a:cxn>
                      <a:cxn ang="0">
                        <a:pos x="42" y="19"/>
                      </a:cxn>
                      <a:cxn ang="0">
                        <a:pos x="22" y="0"/>
                      </a:cxn>
                      <a:cxn ang="0">
                        <a:pos x="8" y="0"/>
                      </a:cxn>
                      <a:cxn ang="0">
                        <a:pos x="8" y="0"/>
                      </a:cxn>
                      <a:cxn ang="0">
                        <a:pos x="8" y="0"/>
                      </a:cxn>
                    </a:cxnLst>
                    <a:rect l="0" t="0" r="r" b="b"/>
                    <a:pathLst>
                      <a:path w="100" h="69">
                        <a:moveTo>
                          <a:pt x="8" y="0"/>
                        </a:moveTo>
                        <a:lnTo>
                          <a:pt x="0" y="24"/>
                        </a:lnTo>
                        <a:lnTo>
                          <a:pt x="15" y="37"/>
                        </a:lnTo>
                        <a:lnTo>
                          <a:pt x="94" y="69"/>
                        </a:lnTo>
                        <a:lnTo>
                          <a:pt x="100" y="69"/>
                        </a:lnTo>
                        <a:lnTo>
                          <a:pt x="100" y="37"/>
                        </a:lnTo>
                        <a:lnTo>
                          <a:pt x="72" y="37"/>
                        </a:lnTo>
                        <a:lnTo>
                          <a:pt x="52" y="19"/>
                        </a:lnTo>
                        <a:lnTo>
                          <a:pt x="42" y="19"/>
                        </a:lnTo>
                        <a:lnTo>
                          <a:pt x="22" y="0"/>
                        </a:lnTo>
                        <a:lnTo>
                          <a:pt x="8" y="0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dirty="0">
                      <a:solidFill>
                        <a:prstClr val="black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74" name="Freeform 647"/>
                  <p:cNvSpPr>
                    <a:spLocks/>
                  </p:cNvSpPr>
                  <p:nvPr/>
                </p:nvSpPr>
                <p:spPr bwMode="auto">
                  <a:xfrm>
                    <a:off x="5705776" y="4291112"/>
                    <a:ext cx="46451" cy="74295"/>
                  </a:xfrm>
                  <a:custGeom>
                    <a:avLst/>
                    <a:gdLst/>
                    <a:ahLst/>
                    <a:cxnLst>
                      <a:cxn ang="0">
                        <a:pos x="0" y="25"/>
                      </a:cxn>
                      <a:cxn ang="0">
                        <a:pos x="15" y="57"/>
                      </a:cxn>
                      <a:cxn ang="0">
                        <a:pos x="30" y="57"/>
                      </a:cxn>
                      <a:cxn ang="0">
                        <a:pos x="36" y="40"/>
                      </a:cxn>
                      <a:cxn ang="0">
                        <a:pos x="23" y="10"/>
                      </a:cxn>
                      <a:cxn ang="0">
                        <a:pos x="15" y="0"/>
                      </a:cxn>
                      <a:cxn ang="0">
                        <a:pos x="0" y="25"/>
                      </a:cxn>
                      <a:cxn ang="0">
                        <a:pos x="0" y="25"/>
                      </a:cxn>
                      <a:cxn ang="0">
                        <a:pos x="0" y="25"/>
                      </a:cxn>
                    </a:cxnLst>
                    <a:rect l="0" t="0" r="r" b="b"/>
                    <a:pathLst>
                      <a:path w="36" h="57">
                        <a:moveTo>
                          <a:pt x="0" y="25"/>
                        </a:moveTo>
                        <a:lnTo>
                          <a:pt x="15" y="57"/>
                        </a:lnTo>
                        <a:lnTo>
                          <a:pt x="30" y="57"/>
                        </a:lnTo>
                        <a:lnTo>
                          <a:pt x="36" y="40"/>
                        </a:lnTo>
                        <a:lnTo>
                          <a:pt x="23" y="10"/>
                        </a:lnTo>
                        <a:lnTo>
                          <a:pt x="15" y="0"/>
                        </a:lnTo>
                        <a:lnTo>
                          <a:pt x="0" y="25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dirty="0">
                      <a:solidFill>
                        <a:prstClr val="black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75" name="Freeform 648"/>
                  <p:cNvSpPr>
                    <a:spLocks/>
                  </p:cNvSpPr>
                  <p:nvPr/>
                </p:nvSpPr>
                <p:spPr bwMode="auto">
                  <a:xfrm>
                    <a:off x="5390938" y="3726728"/>
                    <a:ext cx="279999" cy="301092"/>
                  </a:xfrm>
                  <a:custGeom>
                    <a:avLst/>
                    <a:gdLst/>
                    <a:ahLst/>
                    <a:cxnLst>
                      <a:cxn ang="0">
                        <a:pos x="216" y="20"/>
                      </a:cxn>
                      <a:cxn ang="0">
                        <a:pos x="211" y="15"/>
                      </a:cxn>
                      <a:cxn ang="0">
                        <a:pos x="211" y="20"/>
                      </a:cxn>
                      <a:cxn ang="0">
                        <a:pos x="216" y="20"/>
                      </a:cxn>
                      <a:cxn ang="0">
                        <a:pos x="181" y="0"/>
                      </a:cxn>
                      <a:cxn ang="0">
                        <a:pos x="173" y="0"/>
                      </a:cxn>
                      <a:cxn ang="0">
                        <a:pos x="181" y="0"/>
                      </a:cxn>
                      <a:cxn ang="0">
                        <a:pos x="173" y="0"/>
                      </a:cxn>
                      <a:cxn ang="0">
                        <a:pos x="136" y="15"/>
                      </a:cxn>
                      <a:cxn ang="0">
                        <a:pos x="136" y="35"/>
                      </a:cxn>
                      <a:cxn ang="0">
                        <a:pos x="129" y="51"/>
                      </a:cxn>
                      <a:cxn ang="0">
                        <a:pos x="123" y="51"/>
                      </a:cxn>
                      <a:cxn ang="0">
                        <a:pos x="123" y="66"/>
                      </a:cxn>
                      <a:cxn ang="0">
                        <a:pos x="108" y="72"/>
                      </a:cxn>
                      <a:cxn ang="0">
                        <a:pos x="108" y="91"/>
                      </a:cxn>
                      <a:cxn ang="0">
                        <a:pos x="79" y="103"/>
                      </a:cxn>
                      <a:cxn ang="0">
                        <a:pos x="72" y="111"/>
                      </a:cxn>
                      <a:cxn ang="0">
                        <a:pos x="72" y="126"/>
                      </a:cxn>
                      <a:cxn ang="0">
                        <a:pos x="14" y="135"/>
                      </a:cxn>
                      <a:cxn ang="0">
                        <a:pos x="0" y="126"/>
                      </a:cxn>
                      <a:cxn ang="0">
                        <a:pos x="22" y="172"/>
                      </a:cxn>
                      <a:cxn ang="0">
                        <a:pos x="9" y="187"/>
                      </a:cxn>
                      <a:cxn ang="0">
                        <a:pos x="9" y="200"/>
                      </a:cxn>
                      <a:cxn ang="0">
                        <a:pos x="79" y="200"/>
                      </a:cxn>
                      <a:cxn ang="0">
                        <a:pos x="86" y="217"/>
                      </a:cxn>
                      <a:cxn ang="0">
                        <a:pos x="94" y="230"/>
                      </a:cxn>
                      <a:cxn ang="0">
                        <a:pos x="101" y="217"/>
                      </a:cxn>
                      <a:cxn ang="0">
                        <a:pos x="129" y="217"/>
                      </a:cxn>
                      <a:cxn ang="0">
                        <a:pos x="129" y="192"/>
                      </a:cxn>
                      <a:cxn ang="0">
                        <a:pos x="123" y="192"/>
                      </a:cxn>
                      <a:cxn ang="0">
                        <a:pos x="123" y="187"/>
                      </a:cxn>
                      <a:cxn ang="0">
                        <a:pos x="108" y="187"/>
                      </a:cxn>
                      <a:cxn ang="0">
                        <a:pos x="108" y="165"/>
                      </a:cxn>
                      <a:cxn ang="0">
                        <a:pos x="123" y="155"/>
                      </a:cxn>
                      <a:cxn ang="0">
                        <a:pos x="129" y="165"/>
                      </a:cxn>
                      <a:cxn ang="0">
                        <a:pos x="188" y="103"/>
                      </a:cxn>
                      <a:cxn ang="0">
                        <a:pos x="181" y="91"/>
                      </a:cxn>
                      <a:cxn ang="0">
                        <a:pos x="188" y="91"/>
                      </a:cxn>
                      <a:cxn ang="0">
                        <a:pos x="188" y="81"/>
                      </a:cxn>
                      <a:cxn ang="0">
                        <a:pos x="173" y="72"/>
                      </a:cxn>
                      <a:cxn ang="0">
                        <a:pos x="181" y="51"/>
                      </a:cxn>
                      <a:cxn ang="0">
                        <a:pos x="173" y="44"/>
                      </a:cxn>
                      <a:cxn ang="0">
                        <a:pos x="181" y="35"/>
                      </a:cxn>
                      <a:cxn ang="0">
                        <a:pos x="181" y="29"/>
                      </a:cxn>
                      <a:cxn ang="0">
                        <a:pos x="173" y="20"/>
                      </a:cxn>
                      <a:cxn ang="0">
                        <a:pos x="165" y="20"/>
                      </a:cxn>
                      <a:cxn ang="0">
                        <a:pos x="165" y="0"/>
                      </a:cxn>
                      <a:cxn ang="0">
                        <a:pos x="173" y="0"/>
                      </a:cxn>
                      <a:cxn ang="0">
                        <a:pos x="216" y="20"/>
                      </a:cxn>
                      <a:cxn ang="0">
                        <a:pos x="216" y="20"/>
                      </a:cxn>
                      <a:cxn ang="0">
                        <a:pos x="216" y="20"/>
                      </a:cxn>
                    </a:cxnLst>
                    <a:rect l="0" t="0" r="r" b="b"/>
                    <a:pathLst>
                      <a:path w="216" h="230">
                        <a:moveTo>
                          <a:pt x="216" y="20"/>
                        </a:moveTo>
                        <a:lnTo>
                          <a:pt x="211" y="15"/>
                        </a:lnTo>
                        <a:lnTo>
                          <a:pt x="211" y="20"/>
                        </a:lnTo>
                        <a:lnTo>
                          <a:pt x="216" y="20"/>
                        </a:lnTo>
                        <a:lnTo>
                          <a:pt x="181" y="0"/>
                        </a:lnTo>
                        <a:lnTo>
                          <a:pt x="173" y="0"/>
                        </a:lnTo>
                        <a:lnTo>
                          <a:pt x="181" y="0"/>
                        </a:lnTo>
                        <a:lnTo>
                          <a:pt x="173" y="0"/>
                        </a:lnTo>
                        <a:lnTo>
                          <a:pt x="136" y="15"/>
                        </a:lnTo>
                        <a:lnTo>
                          <a:pt x="136" y="35"/>
                        </a:lnTo>
                        <a:lnTo>
                          <a:pt x="129" y="51"/>
                        </a:lnTo>
                        <a:lnTo>
                          <a:pt x="123" y="51"/>
                        </a:lnTo>
                        <a:lnTo>
                          <a:pt x="123" y="66"/>
                        </a:lnTo>
                        <a:lnTo>
                          <a:pt x="108" y="72"/>
                        </a:lnTo>
                        <a:lnTo>
                          <a:pt x="108" y="91"/>
                        </a:lnTo>
                        <a:lnTo>
                          <a:pt x="79" y="103"/>
                        </a:lnTo>
                        <a:lnTo>
                          <a:pt x="72" y="111"/>
                        </a:lnTo>
                        <a:lnTo>
                          <a:pt x="72" y="126"/>
                        </a:lnTo>
                        <a:lnTo>
                          <a:pt x="14" y="135"/>
                        </a:lnTo>
                        <a:lnTo>
                          <a:pt x="0" y="126"/>
                        </a:lnTo>
                        <a:lnTo>
                          <a:pt x="22" y="172"/>
                        </a:lnTo>
                        <a:lnTo>
                          <a:pt x="9" y="187"/>
                        </a:lnTo>
                        <a:lnTo>
                          <a:pt x="9" y="200"/>
                        </a:lnTo>
                        <a:lnTo>
                          <a:pt x="79" y="200"/>
                        </a:lnTo>
                        <a:lnTo>
                          <a:pt x="86" y="217"/>
                        </a:lnTo>
                        <a:lnTo>
                          <a:pt x="94" y="230"/>
                        </a:lnTo>
                        <a:lnTo>
                          <a:pt x="101" y="217"/>
                        </a:lnTo>
                        <a:lnTo>
                          <a:pt x="129" y="217"/>
                        </a:lnTo>
                        <a:lnTo>
                          <a:pt x="129" y="192"/>
                        </a:lnTo>
                        <a:lnTo>
                          <a:pt x="123" y="192"/>
                        </a:lnTo>
                        <a:lnTo>
                          <a:pt x="123" y="187"/>
                        </a:lnTo>
                        <a:lnTo>
                          <a:pt x="108" y="187"/>
                        </a:lnTo>
                        <a:lnTo>
                          <a:pt x="108" y="165"/>
                        </a:lnTo>
                        <a:lnTo>
                          <a:pt x="123" y="155"/>
                        </a:lnTo>
                        <a:lnTo>
                          <a:pt x="129" y="165"/>
                        </a:lnTo>
                        <a:lnTo>
                          <a:pt x="188" y="103"/>
                        </a:lnTo>
                        <a:lnTo>
                          <a:pt x="181" y="91"/>
                        </a:lnTo>
                        <a:lnTo>
                          <a:pt x="188" y="91"/>
                        </a:lnTo>
                        <a:lnTo>
                          <a:pt x="188" y="81"/>
                        </a:lnTo>
                        <a:lnTo>
                          <a:pt x="173" y="72"/>
                        </a:lnTo>
                        <a:lnTo>
                          <a:pt x="181" y="51"/>
                        </a:lnTo>
                        <a:lnTo>
                          <a:pt x="173" y="44"/>
                        </a:lnTo>
                        <a:lnTo>
                          <a:pt x="181" y="35"/>
                        </a:lnTo>
                        <a:lnTo>
                          <a:pt x="181" y="29"/>
                        </a:lnTo>
                        <a:lnTo>
                          <a:pt x="173" y="20"/>
                        </a:lnTo>
                        <a:lnTo>
                          <a:pt x="165" y="20"/>
                        </a:lnTo>
                        <a:lnTo>
                          <a:pt x="165" y="0"/>
                        </a:lnTo>
                        <a:lnTo>
                          <a:pt x="173" y="0"/>
                        </a:lnTo>
                        <a:lnTo>
                          <a:pt x="216" y="20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dirty="0">
                      <a:solidFill>
                        <a:prstClr val="black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76" name="Freeform 649"/>
                  <p:cNvSpPr>
                    <a:spLocks/>
                  </p:cNvSpPr>
                  <p:nvPr/>
                </p:nvSpPr>
                <p:spPr bwMode="auto">
                  <a:xfrm>
                    <a:off x="5527712" y="3567710"/>
                    <a:ext cx="194838" cy="95150"/>
                  </a:xfrm>
                  <a:custGeom>
                    <a:avLst/>
                    <a:gdLst/>
                    <a:ahLst/>
                    <a:cxnLst>
                      <a:cxn ang="0">
                        <a:pos x="149" y="15"/>
                      </a:cxn>
                      <a:cxn ang="0">
                        <a:pos x="149" y="30"/>
                      </a:cxn>
                      <a:cxn ang="0">
                        <a:pos x="120" y="45"/>
                      </a:cxn>
                      <a:cxn ang="0">
                        <a:pos x="105" y="45"/>
                      </a:cxn>
                      <a:cxn ang="0">
                        <a:pos x="99" y="52"/>
                      </a:cxn>
                      <a:cxn ang="0">
                        <a:pos x="79" y="52"/>
                      </a:cxn>
                      <a:cxn ang="0">
                        <a:pos x="64" y="66"/>
                      </a:cxn>
                      <a:cxn ang="0">
                        <a:pos x="64" y="72"/>
                      </a:cxn>
                      <a:cxn ang="0">
                        <a:pos x="0" y="72"/>
                      </a:cxn>
                      <a:cxn ang="0">
                        <a:pos x="0" y="66"/>
                      </a:cxn>
                      <a:cxn ang="0">
                        <a:pos x="22" y="66"/>
                      </a:cxn>
                      <a:cxn ang="0">
                        <a:pos x="22" y="52"/>
                      </a:cxn>
                      <a:cxn ang="0">
                        <a:pos x="33" y="52"/>
                      </a:cxn>
                      <a:cxn ang="0">
                        <a:pos x="57" y="45"/>
                      </a:cxn>
                      <a:cxn ang="0">
                        <a:pos x="33" y="37"/>
                      </a:cxn>
                      <a:cxn ang="0">
                        <a:pos x="15" y="37"/>
                      </a:cxn>
                      <a:cxn ang="0">
                        <a:pos x="30" y="15"/>
                      </a:cxn>
                      <a:cxn ang="0">
                        <a:pos x="22" y="15"/>
                      </a:cxn>
                      <a:cxn ang="0">
                        <a:pos x="30" y="8"/>
                      </a:cxn>
                      <a:cxn ang="0">
                        <a:pos x="57" y="15"/>
                      </a:cxn>
                      <a:cxn ang="0">
                        <a:pos x="57" y="8"/>
                      </a:cxn>
                      <a:cxn ang="0">
                        <a:pos x="64" y="0"/>
                      </a:cxn>
                      <a:cxn ang="0">
                        <a:pos x="79" y="8"/>
                      </a:cxn>
                      <a:cxn ang="0">
                        <a:pos x="126" y="8"/>
                      </a:cxn>
                      <a:cxn ang="0">
                        <a:pos x="149" y="15"/>
                      </a:cxn>
                      <a:cxn ang="0">
                        <a:pos x="149" y="15"/>
                      </a:cxn>
                      <a:cxn ang="0">
                        <a:pos x="149" y="15"/>
                      </a:cxn>
                    </a:cxnLst>
                    <a:rect l="0" t="0" r="r" b="b"/>
                    <a:pathLst>
                      <a:path w="149" h="72">
                        <a:moveTo>
                          <a:pt x="149" y="15"/>
                        </a:moveTo>
                        <a:lnTo>
                          <a:pt x="149" y="30"/>
                        </a:lnTo>
                        <a:lnTo>
                          <a:pt x="120" y="45"/>
                        </a:lnTo>
                        <a:lnTo>
                          <a:pt x="105" y="45"/>
                        </a:lnTo>
                        <a:lnTo>
                          <a:pt x="99" y="52"/>
                        </a:lnTo>
                        <a:lnTo>
                          <a:pt x="79" y="52"/>
                        </a:lnTo>
                        <a:lnTo>
                          <a:pt x="64" y="66"/>
                        </a:lnTo>
                        <a:lnTo>
                          <a:pt x="64" y="72"/>
                        </a:lnTo>
                        <a:lnTo>
                          <a:pt x="0" y="72"/>
                        </a:lnTo>
                        <a:lnTo>
                          <a:pt x="0" y="66"/>
                        </a:lnTo>
                        <a:lnTo>
                          <a:pt x="22" y="66"/>
                        </a:lnTo>
                        <a:lnTo>
                          <a:pt x="22" y="52"/>
                        </a:lnTo>
                        <a:lnTo>
                          <a:pt x="33" y="52"/>
                        </a:lnTo>
                        <a:lnTo>
                          <a:pt x="57" y="45"/>
                        </a:lnTo>
                        <a:lnTo>
                          <a:pt x="33" y="37"/>
                        </a:lnTo>
                        <a:lnTo>
                          <a:pt x="15" y="37"/>
                        </a:lnTo>
                        <a:lnTo>
                          <a:pt x="30" y="15"/>
                        </a:lnTo>
                        <a:lnTo>
                          <a:pt x="22" y="15"/>
                        </a:lnTo>
                        <a:lnTo>
                          <a:pt x="30" y="8"/>
                        </a:lnTo>
                        <a:lnTo>
                          <a:pt x="57" y="15"/>
                        </a:lnTo>
                        <a:lnTo>
                          <a:pt x="57" y="8"/>
                        </a:lnTo>
                        <a:lnTo>
                          <a:pt x="64" y="0"/>
                        </a:lnTo>
                        <a:lnTo>
                          <a:pt x="79" y="8"/>
                        </a:lnTo>
                        <a:lnTo>
                          <a:pt x="126" y="8"/>
                        </a:lnTo>
                        <a:lnTo>
                          <a:pt x="149" y="15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dirty="0">
                      <a:solidFill>
                        <a:prstClr val="black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</p:grpSp>
          </p:grpSp>
        </p:grpSp>
        <p:sp>
          <p:nvSpPr>
            <p:cNvPr id="28" name="Freeform 650"/>
            <p:cNvSpPr>
              <a:spLocks/>
            </p:cNvSpPr>
            <p:nvPr/>
          </p:nvSpPr>
          <p:spPr bwMode="auto">
            <a:xfrm>
              <a:off x="12424213" y="3404736"/>
              <a:ext cx="463224" cy="599576"/>
            </a:xfrm>
            <a:custGeom>
              <a:avLst/>
              <a:gdLst/>
              <a:ahLst/>
              <a:cxnLst>
                <a:cxn ang="0">
                  <a:pos x="84" y="432"/>
                </a:cxn>
                <a:cxn ang="0">
                  <a:pos x="79" y="432"/>
                </a:cxn>
                <a:cxn ang="0">
                  <a:pos x="42" y="459"/>
                </a:cxn>
                <a:cxn ang="0">
                  <a:pos x="7" y="445"/>
                </a:cxn>
                <a:cxn ang="0">
                  <a:pos x="0" y="370"/>
                </a:cxn>
                <a:cxn ang="0">
                  <a:pos x="0" y="346"/>
                </a:cxn>
                <a:cxn ang="0">
                  <a:pos x="64" y="301"/>
                </a:cxn>
                <a:cxn ang="0">
                  <a:pos x="106" y="235"/>
                </a:cxn>
                <a:cxn ang="0">
                  <a:pos x="158" y="123"/>
                </a:cxn>
                <a:cxn ang="0">
                  <a:pos x="114" y="143"/>
                </a:cxn>
                <a:cxn ang="0">
                  <a:pos x="158" y="82"/>
                </a:cxn>
                <a:cxn ang="0">
                  <a:pos x="165" y="97"/>
                </a:cxn>
                <a:cxn ang="0">
                  <a:pos x="178" y="69"/>
                </a:cxn>
                <a:cxn ang="0">
                  <a:pos x="205" y="47"/>
                </a:cxn>
                <a:cxn ang="0">
                  <a:pos x="263" y="22"/>
                </a:cxn>
                <a:cxn ang="0">
                  <a:pos x="309" y="0"/>
                </a:cxn>
                <a:cxn ang="0">
                  <a:pos x="356" y="39"/>
                </a:cxn>
                <a:cxn ang="0">
                  <a:pos x="320" y="47"/>
                </a:cxn>
                <a:cxn ang="0">
                  <a:pos x="349" y="69"/>
                </a:cxn>
                <a:cxn ang="0">
                  <a:pos x="335" y="69"/>
                </a:cxn>
                <a:cxn ang="0">
                  <a:pos x="292" y="60"/>
                </a:cxn>
                <a:cxn ang="0">
                  <a:pos x="272" y="106"/>
                </a:cxn>
                <a:cxn ang="0">
                  <a:pos x="222" y="82"/>
                </a:cxn>
                <a:cxn ang="0">
                  <a:pos x="205" y="97"/>
                </a:cxn>
                <a:cxn ang="0">
                  <a:pos x="178" y="113"/>
                </a:cxn>
                <a:cxn ang="0">
                  <a:pos x="171" y="129"/>
                </a:cxn>
                <a:cxn ang="0">
                  <a:pos x="158" y="181"/>
                </a:cxn>
                <a:cxn ang="0">
                  <a:pos x="121" y="249"/>
                </a:cxn>
                <a:cxn ang="0">
                  <a:pos x="106" y="287"/>
                </a:cxn>
                <a:cxn ang="0">
                  <a:pos x="106" y="363"/>
                </a:cxn>
                <a:cxn ang="0">
                  <a:pos x="94" y="407"/>
                </a:cxn>
                <a:cxn ang="0">
                  <a:pos x="84" y="437"/>
                </a:cxn>
                <a:cxn ang="0">
                  <a:pos x="84" y="437"/>
                </a:cxn>
              </a:cxnLst>
              <a:rect l="0" t="0" r="r" b="b"/>
              <a:pathLst>
                <a:path w="356" h="459">
                  <a:moveTo>
                    <a:pt x="84" y="437"/>
                  </a:moveTo>
                  <a:lnTo>
                    <a:pt x="84" y="432"/>
                  </a:lnTo>
                  <a:lnTo>
                    <a:pt x="79" y="424"/>
                  </a:lnTo>
                  <a:lnTo>
                    <a:pt x="79" y="432"/>
                  </a:lnTo>
                  <a:lnTo>
                    <a:pt x="72" y="432"/>
                  </a:lnTo>
                  <a:lnTo>
                    <a:pt x="42" y="459"/>
                  </a:lnTo>
                  <a:lnTo>
                    <a:pt x="29" y="459"/>
                  </a:lnTo>
                  <a:lnTo>
                    <a:pt x="7" y="445"/>
                  </a:lnTo>
                  <a:lnTo>
                    <a:pt x="7" y="392"/>
                  </a:lnTo>
                  <a:lnTo>
                    <a:pt x="0" y="370"/>
                  </a:lnTo>
                  <a:lnTo>
                    <a:pt x="7" y="356"/>
                  </a:lnTo>
                  <a:lnTo>
                    <a:pt x="0" y="346"/>
                  </a:lnTo>
                  <a:lnTo>
                    <a:pt x="42" y="309"/>
                  </a:lnTo>
                  <a:lnTo>
                    <a:pt x="64" y="301"/>
                  </a:lnTo>
                  <a:lnTo>
                    <a:pt x="84" y="249"/>
                  </a:lnTo>
                  <a:lnTo>
                    <a:pt x="106" y="235"/>
                  </a:lnTo>
                  <a:lnTo>
                    <a:pt x="136" y="143"/>
                  </a:lnTo>
                  <a:lnTo>
                    <a:pt x="158" y="123"/>
                  </a:lnTo>
                  <a:lnTo>
                    <a:pt x="128" y="129"/>
                  </a:lnTo>
                  <a:lnTo>
                    <a:pt x="114" y="143"/>
                  </a:lnTo>
                  <a:lnTo>
                    <a:pt x="128" y="106"/>
                  </a:lnTo>
                  <a:lnTo>
                    <a:pt x="158" y="82"/>
                  </a:lnTo>
                  <a:lnTo>
                    <a:pt x="158" y="106"/>
                  </a:lnTo>
                  <a:lnTo>
                    <a:pt x="165" y="97"/>
                  </a:lnTo>
                  <a:lnTo>
                    <a:pt x="165" y="76"/>
                  </a:lnTo>
                  <a:lnTo>
                    <a:pt x="178" y="69"/>
                  </a:lnTo>
                  <a:lnTo>
                    <a:pt x="186" y="47"/>
                  </a:lnTo>
                  <a:lnTo>
                    <a:pt x="205" y="47"/>
                  </a:lnTo>
                  <a:lnTo>
                    <a:pt x="250" y="15"/>
                  </a:lnTo>
                  <a:lnTo>
                    <a:pt x="263" y="22"/>
                  </a:lnTo>
                  <a:lnTo>
                    <a:pt x="287" y="0"/>
                  </a:lnTo>
                  <a:lnTo>
                    <a:pt x="309" y="0"/>
                  </a:lnTo>
                  <a:lnTo>
                    <a:pt x="320" y="15"/>
                  </a:lnTo>
                  <a:lnTo>
                    <a:pt x="356" y="39"/>
                  </a:lnTo>
                  <a:lnTo>
                    <a:pt x="342" y="47"/>
                  </a:lnTo>
                  <a:lnTo>
                    <a:pt x="320" y="47"/>
                  </a:lnTo>
                  <a:lnTo>
                    <a:pt x="342" y="60"/>
                  </a:lnTo>
                  <a:lnTo>
                    <a:pt x="349" y="69"/>
                  </a:lnTo>
                  <a:lnTo>
                    <a:pt x="320" y="97"/>
                  </a:lnTo>
                  <a:lnTo>
                    <a:pt x="335" y="69"/>
                  </a:lnTo>
                  <a:lnTo>
                    <a:pt x="309" y="47"/>
                  </a:lnTo>
                  <a:lnTo>
                    <a:pt x="292" y="60"/>
                  </a:lnTo>
                  <a:lnTo>
                    <a:pt x="287" y="97"/>
                  </a:lnTo>
                  <a:lnTo>
                    <a:pt x="272" y="106"/>
                  </a:lnTo>
                  <a:lnTo>
                    <a:pt x="243" y="106"/>
                  </a:lnTo>
                  <a:lnTo>
                    <a:pt x="222" y="82"/>
                  </a:lnTo>
                  <a:lnTo>
                    <a:pt x="213" y="97"/>
                  </a:lnTo>
                  <a:lnTo>
                    <a:pt x="205" y="97"/>
                  </a:lnTo>
                  <a:lnTo>
                    <a:pt x="205" y="113"/>
                  </a:lnTo>
                  <a:lnTo>
                    <a:pt x="178" y="113"/>
                  </a:lnTo>
                  <a:lnTo>
                    <a:pt x="178" y="129"/>
                  </a:lnTo>
                  <a:lnTo>
                    <a:pt x="171" y="129"/>
                  </a:lnTo>
                  <a:lnTo>
                    <a:pt x="158" y="158"/>
                  </a:lnTo>
                  <a:lnTo>
                    <a:pt x="158" y="181"/>
                  </a:lnTo>
                  <a:lnTo>
                    <a:pt x="136" y="205"/>
                  </a:lnTo>
                  <a:lnTo>
                    <a:pt x="121" y="249"/>
                  </a:lnTo>
                  <a:lnTo>
                    <a:pt x="128" y="272"/>
                  </a:lnTo>
                  <a:lnTo>
                    <a:pt x="106" y="287"/>
                  </a:lnTo>
                  <a:lnTo>
                    <a:pt x="94" y="323"/>
                  </a:lnTo>
                  <a:lnTo>
                    <a:pt x="106" y="363"/>
                  </a:lnTo>
                  <a:lnTo>
                    <a:pt x="106" y="402"/>
                  </a:lnTo>
                  <a:lnTo>
                    <a:pt x="94" y="407"/>
                  </a:lnTo>
                  <a:lnTo>
                    <a:pt x="94" y="437"/>
                  </a:lnTo>
                  <a:lnTo>
                    <a:pt x="84" y="437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9" name="Freeform 651"/>
            <p:cNvSpPr>
              <a:spLocks/>
            </p:cNvSpPr>
            <p:nvPr/>
          </p:nvSpPr>
          <p:spPr bwMode="auto">
            <a:xfrm>
              <a:off x="12700341" y="3463390"/>
              <a:ext cx="187096" cy="464020"/>
            </a:xfrm>
            <a:custGeom>
              <a:avLst/>
              <a:gdLst/>
              <a:ahLst/>
              <a:cxnLst>
                <a:cxn ang="0">
                  <a:pos x="106" y="52"/>
                </a:cxn>
                <a:cxn ang="0">
                  <a:pos x="106" y="76"/>
                </a:cxn>
                <a:cxn ang="0">
                  <a:pos x="127" y="98"/>
                </a:cxn>
                <a:cxn ang="0">
                  <a:pos x="121" y="123"/>
                </a:cxn>
                <a:cxn ang="0">
                  <a:pos x="127" y="173"/>
                </a:cxn>
                <a:cxn ang="0">
                  <a:pos x="121" y="197"/>
                </a:cxn>
                <a:cxn ang="0">
                  <a:pos x="136" y="227"/>
                </a:cxn>
                <a:cxn ang="0">
                  <a:pos x="127" y="244"/>
                </a:cxn>
                <a:cxn ang="0">
                  <a:pos x="143" y="263"/>
                </a:cxn>
                <a:cxn ang="0">
                  <a:pos x="143" y="273"/>
                </a:cxn>
                <a:cxn ang="0">
                  <a:pos x="121" y="318"/>
                </a:cxn>
                <a:cxn ang="0">
                  <a:pos x="94" y="338"/>
                </a:cxn>
                <a:cxn ang="0">
                  <a:pos x="84" y="338"/>
                </a:cxn>
                <a:cxn ang="0">
                  <a:pos x="42" y="355"/>
                </a:cxn>
                <a:cxn ang="0">
                  <a:pos x="9" y="338"/>
                </a:cxn>
                <a:cxn ang="0">
                  <a:pos x="15" y="311"/>
                </a:cxn>
                <a:cxn ang="0">
                  <a:pos x="9" y="279"/>
                </a:cxn>
                <a:cxn ang="0">
                  <a:pos x="50" y="205"/>
                </a:cxn>
                <a:cxn ang="0">
                  <a:pos x="57" y="197"/>
                </a:cxn>
                <a:cxn ang="0">
                  <a:pos x="57" y="180"/>
                </a:cxn>
                <a:cxn ang="0">
                  <a:pos x="50" y="173"/>
                </a:cxn>
                <a:cxn ang="0">
                  <a:pos x="42" y="173"/>
                </a:cxn>
                <a:cxn ang="0">
                  <a:pos x="35" y="84"/>
                </a:cxn>
                <a:cxn ang="0">
                  <a:pos x="0" y="52"/>
                </a:cxn>
                <a:cxn ang="0">
                  <a:pos x="9" y="39"/>
                </a:cxn>
                <a:cxn ang="0">
                  <a:pos x="30" y="61"/>
                </a:cxn>
                <a:cxn ang="0">
                  <a:pos x="57" y="61"/>
                </a:cxn>
                <a:cxn ang="0">
                  <a:pos x="72" y="52"/>
                </a:cxn>
                <a:cxn ang="0">
                  <a:pos x="79" y="14"/>
                </a:cxn>
                <a:cxn ang="0">
                  <a:pos x="94" y="0"/>
                </a:cxn>
                <a:cxn ang="0">
                  <a:pos x="121" y="22"/>
                </a:cxn>
                <a:cxn ang="0">
                  <a:pos x="106" y="52"/>
                </a:cxn>
                <a:cxn ang="0">
                  <a:pos x="106" y="52"/>
                </a:cxn>
                <a:cxn ang="0">
                  <a:pos x="106" y="52"/>
                </a:cxn>
              </a:cxnLst>
              <a:rect l="0" t="0" r="r" b="b"/>
              <a:pathLst>
                <a:path w="143" h="355">
                  <a:moveTo>
                    <a:pt x="106" y="52"/>
                  </a:moveTo>
                  <a:lnTo>
                    <a:pt x="106" y="76"/>
                  </a:lnTo>
                  <a:lnTo>
                    <a:pt x="127" y="98"/>
                  </a:lnTo>
                  <a:lnTo>
                    <a:pt x="121" y="123"/>
                  </a:lnTo>
                  <a:lnTo>
                    <a:pt x="127" y="173"/>
                  </a:lnTo>
                  <a:lnTo>
                    <a:pt x="121" y="197"/>
                  </a:lnTo>
                  <a:lnTo>
                    <a:pt x="136" y="227"/>
                  </a:lnTo>
                  <a:lnTo>
                    <a:pt x="127" y="244"/>
                  </a:lnTo>
                  <a:lnTo>
                    <a:pt x="143" y="263"/>
                  </a:lnTo>
                  <a:lnTo>
                    <a:pt x="143" y="273"/>
                  </a:lnTo>
                  <a:lnTo>
                    <a:pt x="121" y="318"/>
                  </a:lnTo>
                  <a:lnTo>
                    <a:pt x="94" y="338"/>
                  </a:lnTo>
                  <a:lnTo>
                    <a:pt x="84" y="338"/>
                  </a:lnTo>
                  <a:lnTo>
                    <a:pt x="42" y="355"/>
                  </a:lnTo>
                  <a:lnTo>
                    <a:pt x="9" y="338"/>
                  </a:lnTo>
                  <a:lnTo>
                    <a:pt x="15" y="311"/>
                  </a:lnTo>
                  <a:lnTo>
                    <a:pt x="9" y="279"/>
                  </a:lnTo>
                  <a:lnTo>
                    <a:pt x="50" y="205"/>
                  </a:lnTo>
                  <a:lnTo>
                    <a:pt x="57" y="197"/>
                  </a:lnTo>
                  <a:lnTo>
                    <a:pt x="57" y="180"/>
                  </a:lnTo>
                  <a:lnTo>
                    <a:pt x="50" y="173"/>
                  </a:lnTo>
                  <a:lnTo>
                    <a:pt x="42" y="173"/>
                  </a:lnTo>
                  <a:lnTo>
                    <a:pt x="35" y="84"/>
                  </a:lnTo>
                  <a:lnTo>
                    <a:pt x="0" y="52"/>
                  </a:lnTo>
                  <a:lnTo>
                    <a:pt x="9" y="39"/>
                  </a:lnTo>
                  <a:lnTo>
                    <a:pt x="30" y="61"/>
                  </a:lnTo>
                  <a:lnTo>
                    <a:pt x="57" y="61"/>
                  </a:lnTo>
                  <a:lnTo>
                    <a:pt x="72" y="52"/>
                  </a:lnTo>
                  <a:lnTo>
                    <a:pt x="79" y="14"/>
                  </a:lnTo>
                  <a:lnTo>
                    <a:pt x="94" y="0"/>
                  </a:lnTo>
                  <a:lnTo>
                    <a:pt x="121" y="22"/>
                  </a:lnTo>
                  <a:lnTo>
                    <a:pt x="106" y="52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0" name="Freeform 652"/>
            <p:cNvSpPr>
              <a:spLocks/>
            </p:cNvSpPr>
            <p:nvPr/>
          </p:nvSpPr>
          <p:spPr bwMode="auto">
            <a:xfrm>
              <a:off x="12746793" y="4066877"/>
              <a:ext cx="166451" cy="155108"/>
            </a:xfrm>
            <a:custGeom>
              <a:avLst/>
              <a:gdLst/>
              <a:ahLst/>
              <a:cxnLst>
                <a:cxn ang="0">
                  <a:pos x="113" y="99"/>
                </a:cxn>
                <a:cxn ang="0">
                  <a:pos x="106" y="84"/>
                </a:cxn>
                <a:cxn ang="0">
                  <a:pos x="106" y="76"/>
                </a:cxn>
                <a:cxn ang="0">
                  <a:pos x="113" y="84"/>
                </a:cxn>
                <a:cxn ang="0">
                  <a:pos x="128" y="62"/>
                </a:cxn>
                <a:cxn ang="0">
                  <a:pos x="113" y="62"/>
                </a:cxn>
                <a:cxn ang="0">
                  <a:pos x="99" y="37"/>
                </a:cxn>
                <a:cxn ang="0">
                  <a:pos x="99" y="15"/>
                </a:cxn>
                <a:cxn ang="0">
                  <a:pos x="91" y="5"/>
                </a:cxn>
                <a:cxn ang="0">
                  <a:pos x="64" y="0"/>
                </a:cxn>
                <a:cxn ang="0">
                  <a:pos x="47" y="15"/>
                </a:cxn>
                <a:cxn ang="0">
                  <a:pos x="47" y="22"/>
                </a:cxn>
                <a:cxn ang="0">
                  <a:pos x="37" y="37"/>
                </a:cxn>
                <a:cxn ang="0">
                  <a:pos x="37" y="52"/>
                </a:cxn>
                <a:cxn ang="0">
                  <a:pos x="20" y="52"/>
                </a:cxn>
                <a:cxn ang="0">
                  <a:pos x="7" y="62"/>
                </a:cxn>
                <a:cxn ang="0">
                  <a:pos x="0" y="62"/>
                </a:cxn>
                <a:cxn ang="0">
                  <a:pos x="7" y="84"/>
                </a:cxn>
                <a:cxn ang="0">
                  <a:pos x="0" y="99"/>
                </a:cxn>
                <a:cxn ang="0">
                  <a:pos x="0" y="119"/>
                </a:cxn>
                <a:cxn ang="0">
                  <a:pos x="14" y="104"/>
                </a:cxn>
                <a:cxn ang="0">
                  <a:pos x="37" y="104"/>
                </a:cxn>
                <a:cxn ang="0">
                  <a:pos x="59" y="119"/>
                </a:cxn>
                <a:cxn ang="0">
                  <a:pos x="99" y="119"/>
                </a:cxn>
                <a:cxn ang="0">
                  <a:pos x="106" y="99"/>
                </a:cxn>
                <a:cxn ang="0">
                  <a:pos x="113" y="99"/>
                </a:cxn>
                <a:cxn ang="0">
                  <a:pos x="113" y="99"/>
                </a:cxn>
              </a:cxnLst>
              <a:rect l="0" t="0" r="r" b="b"/>
              <a:pathLst>
                <a:path w="128" h="119">
                  <a:moveTo>
                    <a:pt x="113" y="99"/>
                  </a:moveTo>
                  <a:lnTo>
                    <a:pt x="106" y="84"/>
                  </a:lnTo>
                  <a:lnTo>
                    <a:pt x="106" y="76"/>
                  </a:lnTo>
                  <a:lnTo>
                    <a:pt x="113" y="84"/>
                  </a:lnTo>
                  <a:lnTo>
                    <a:pt x="128" y="62"/>
                  </a:lnTo>
                  <a:lnTo>
                    <a:pt x="113" y="62"/>
                  </a:lnTo>
                  <a:lnTo>
                    <a:pt x="99" y="37"/>
                  </a:lnTo>
                  <a:lnTo>
                    <a:pt x="99" y="15"/>
                  </a:lnTo>
                  <a:lnTo>
                    <a:pt x="91" y="5"/>
                  </a:lnTo>
                  <a:lnTo>
                    <a:pt x="64" y="0"/>
                  </a:lnTo>
                  <a:lnTo>
                    <a:pt x="47" y="15"/>
                  </a:lnTo>
                  <a:lnTo>
                    <a:pt x="47" y="22"/>
                  </a:lnTo>
                  <a:lnTo>
                    <a:pt x="37" y="37"/>
                  </a:lnTo>
                  <a:lnTo>
                    <a:pt x="37" y="52"/>
                  </a:lnTo>
                  <a:lnTo>
                    <a:pt x="20" y="52"/>
                  </a:lnTo>
                  <a:lnTo>
                    <a:pt x="7" y="62"/>
                  </a:lnTo>
                  <a:lnTo>
                    <a:pt x="0" y="62"/>
                  </a:lnTo>
                  <a:lnTo>
                    <a:pt x="7" y="84"/>
                  </a:lnTo>
                  <a:lnTo>
                    <a:pt x="0" y="99"/>
                  </a:lnTo>
                  <a:lnTo>
                    <a:pt x="0" y="119"/>
                  </a:lnTo>
                  <a:lnTo>
                    <a:pt x="14" y="104"/>
                  </a:lnTo>
                  <a:lnTo>
                    <a:pt x="37" y="104"/>
                  </a:lnTo>
                  <a:lnTo>
                    <a:pt x="59" y="119"/>
                  </a:lnTo>
                  <a:lnTo>
                    <a:pt x="99" y="119"/>
                  </a:lnTo>
                  <a:lnTo>
                    <a:pt x="106" y="99"/>
                  </a:lnTo>
                  <a:lnTo>
                    <a:pt x="113" y="99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1" name="Freeform 653"/>
            <p:cNvSpPr>
              <a:spLocks/>
            </p:cNvSpPr>
            <p:nvPr/>
          </p:nvSpPr>
          <p:spPr bwMode="auto">
            <a:xfrm>
              <a:off x="12719696" y="4193309"/>
              <a:ext cx="325160" cy="234617"/>
            </a:xfrm>
            <a:custGeom>
              <a:avLst/>
              <a:gdLst/>
              <a:ahLst/>
              <a:cxnLst>
                <a:cxn ang="0">
                  <a:pos x="107" y="160"/>
                </a:cxn>
                <a:cxn ang="0">
                  <a:pos x="87" y="160"/>
                </a:cxn>
                <a:cxn ang="0">
                  <a:pos x="87" y="152"/>
                </a:cxn>
                <a:cxn ang="0">
                  <a:pos x="92" y="130"/>
                </a:cxn>
                <a:cxn ang="0">
                  <a:pos x="113" y="130"/>
                </a:cxn>
                <a:cxn ang="0">
                  <a:pos x="113" y="121"/>
                </a:cxn>
                <a:cxn ang="0">
                  <a:pos x="107" y="105"/>
                </a:cxn>
                <a:cxn ang="0">
                  <a:pos x="107" y="91"/>
                </a:cxn>
                <a:cxn ang="0">
                  <a:pos x="80" y="83"/>
                </a:cxn>
                <a:cxn ang="0">
                  <a:pos x="41" y="105"/>
                </a:cxn>
                <a:cxn ang="0">
                  <a:pos x="16" y="105"/>
                </a:cxn>
                <a:cxn ang="0">
                  <a:pos x="0" y="91"/>
                </a:cxn>
                <a:cxn ang="0">
                  <a:pos x="16" y="76"/>
                </a:cxn>
                <a:cxn ang="0">
                  <a:pos x="26" y="46"/>
                </a:cxn>
                <a:cxn ang="0">
                  <a:pos x="21" y="21"/>
                </a:cxn>
                <a:cxn ang="0">
                  <a:pos x="35" y="7"/>
                </a:cxn>
                <a:cxn ang="0">
                  <a:pos x="58" y="7"/>
                </a:cxn>
                <a:cxn ang="0">
                  <a:pos x="80" y="21"/>
                </a:cxn>
                <a:cxn ang="0">
                  <a:pos x="122" y="21"/>
                </a:cxn>
                <a:cxn ang="0">
                  <a:pos x="129" y="0"/>
                </a:cxn>
                <a:cxn ang="0">
                  <a:pos x="162" y="0"/>
                </a:cxn>
                <a:cxn ang="0">
                  <a:pos x="170" y="7"/>
                </a:cxn>
                <a:cxn ang="0">
                  <a:pos x="162" y="7"/>
                </a:cxn>
                <a:cxn ang="0">
                  <a:pos x="170" y="21"/>
                </a:cxn>
                <a:cxn ang="0">
                  <a:pos x="186" y="21"/>
                </a:cxn>
                <a:cxn ang="0">
                  <a:pos x="192" y="37"/>
                </a:cxn>
                <a:cxn ang="0">
                  <a:pos x="201" y="46"/>
                </a:cxn>
                <a:cxn ang="0">
                  <a:pos x="207" y="37"/>
                </a:cxn>
                <a:cxn ang="0">
                  <a:pos x="251" y="68"/>
                </a:cxn>
                <a:cxn ang="0">
                  <a:pos x="242" y="105"/>
                </a:cxn>
                <a:cxn ang="0">
                  <a:pos x="236" y="91"/>
                </a:cxn>
                <a:cxn ang="0">
                  <a:pos x="229" y="105"/>
                </a:cxn>
                <a:cxn ang="0">
                  <a:pos x="229" y="121"/>
                </a:cxn>
                <a:cxn ang="0">
                  <a:pos x="214" y="121"/>
                </a:cxn>
                <a:cxn ang="0">
                  <a:pos x="170" y="152"/>
                </a:cxn>
                <a:cxn ang="0">
                  <a:pos x="192" y="160"/>
                </a:cxn>
                <a:cxn ang="0">
                  <a:pos x="201" y="160"/>
                </a:cxn>
                <a:cxn ang="0">
                  <a:pos x="192" y="160"/>
                </a:cxn>
                <a:cxn ang="0">
                  <a:pos x="162" y="180"/>
                </a:cxn>
                <a:cxn ang="0">
                  <a:pos x="157" y="180"/>
                </a:cxn>
                <a:cxn ang="0">
                  <a:pos x="157" y="167"/>
                </a:cxn>
                <a:cxn ang="0">
                  <a:pos x="150" y="160"/>
                </a:cxn>
                <a:cxn ang="0">
                  <a:pos x="162" y="152"/>
                </a:cxn>
                <a:cxn ang="0">
                  <a:pos x="135" y="137"/>
                </a:cxn>
                <a:cxn ang="0">
                  <a:pos x="135" y="130"/>
                </a:cxn>
                <a:cxn ang="0">
                  <a:pos x="122" y="130"/>
                </a:cxn>
                <a:cxn ang="0">
                  <a:pos x="113" y="152"/>
                </a:cxn>
                <a:cxn ang="0">
                  <a:pos x="107" y="152"/>
                </a:cxn>
                <a:cxn ang="0">
                  <a:pos x="107" y="160"/>
                </a:cxn>
                <a:cxn ang="0">
                  <a:pos x="107" y="160"/>
                </a:cxn>
                <a:cxn ang="0">
                  <a:pos x="107" y="160"/>
                </a:cxn>
              </a:cxnLst>
              <a:rect l="0" t="0" r="r" b="b"/>
              <a:pathLst>
                <a:path w="251" h="180">
                  <a:moveTo>
                    <a:pt x="107" y="160"/>
                  </a:moveTo>
                  <a:lnTo>
                    <a:pt x="87" y="160"/>
                  </a:lnTo>
                  <a:lnTo>
                    <a:pt x="87" y="152"/>
                  </a:lnTo>
                  <a:lnTo>
                    <a:pt x="92" y="130"/>
                  </a:lnTo>
                  <a:lnTo>
                    <a:pt x="113" y="130"/>
                  </a:lnTo>
                  <a:lnTo>
                    <a:pt x="113" y="121"/>
                  </a:lnTo>
                  <a:lnTo>
                    <a:pt x="107" y="105"/>
                  </a:lnTo>
                  <a:lnTo>
                    <a:pt x="107" y="91"/>
                  </a:lnTo>
                  <a:lnTo>
                    <a:pt x="80" y="83"/>
                  </a:lnTo>
                  <a:lnTo>
                    <a:pt x="41" y="105"/>
                  </a:lnTo>
                  <a:lnTo>
                    <a:pt x="16" y="105"/>
                  </a:lnTo>
                  <a:lnTo>
                    <a:pt x="0" y="91"/>
                  </a:lnTo>
                  <a:lnTo>
                    <a:pt x="16" y="76"/>
                  </a:lnTo>
                  <a:lnTo>
                    <a:pt x="26" y="46"/>
                  </a:lnTo>
                  <a:lnTo>
                    <a:pt x="21" y="21"/>
                  </a:lnTo>
                  <a:lnTo>
                    <a:pt x="35" y="7"/>
                  </a:lnTo>
                  <a:lnTo>
                    <a:pt x="58" y="7"/>
                  </a:lnTo>
                  <a:lnTo>
                    <a:pt x="80" y="21"/>
                  </a:lnTo>
                  <a:lnTo>
                    <a:pt x="122" y="21"/>
                  </a:lnTo>
                  <a:lnTo>
                    <a:pt x="129" y="0"/>
                  </a:lnTo>
                  <a:lnTo>
                    <a:pt x="162" y="0"/>
                  </a:lnTo>
                  <a:lnTo>
                    <a:pt x="170" y="7"/>
                  </a:lnTo>
                  <a:lnTo>
                    <a:pt x="162" y="7"/>
                  </a:lnTo>
                  <a:lnTo>
                    <a:pt x="170" y="21"/>
                  </a:lnTo>
                  <a:lnTo>
                    <a:pt x="186" y="21"/>
                  </a:lnTo>
                  <a:lnTo>
                    <a:pt x="192" y="37"/>
                  </a:lnTo>
                  <a:lnTo>
                    <a:pt x="201" y="46"/>
                  </a:lnTo>
                  <a:lnTo>
                    <a:pt x="207" y="37"/>
                  </a:lnTo>
                  <a:lnTo>
                    <a:pt x="251" y="68"/>
                  </a:lnTo>
                  <a:lnTo>
                    <a:pt x="242" y="105"/>
                  </a:lnTo>
                  <a:lnTo>
                    <a:pt x="236" y="91"/>
                  </a:lnTo>
                  <a:lnTo>
                    <a:pt x="229" y="105"/>
                  </a:lnTo>
                  <a:lnTo>
                    <a:pt x="229" y="121"/>
                  </a:lnTo>
                  <a:lnTo>
                    <a:pt x="214" y="121"/>
                  </a:lnTo>
                  <a:lnTo>
                    <a:pt x="170" y="152"/>
                  </a:lnTo>
                  <a:lnTo>
                    <a:pt x="192" y="160"/>
                  </a:lnTo>
                  <a:lnTo>
                    <a:pt x="201" y="160"/>
                  </a:lnTo>
                  <a:lnTo>
                    <a:pt x="192" y="160"/>
                  </a:lnTo>
                  <a:lnTo>
                    <a:pt x="162" y="180"/>
                  </a:lnTo>
                  <a:lnTo>
                    <a:pt x="157" y="180"/>
                  </a:lnTo>
                  <a:lnTo>
                    <a:pt x="157" y="167"/>
                  </a:lnTo>
                  <a:lnTo>
                    <a:pt x="150" y="160"/>
                  </a:lnTo>
                  <a:lnTo>
                    <a:pt x="162" y="152"/>
                  </a:lnTo>
                  <a:lnTo>
                    <a:pt x="135" y="137"/>
                  </a:lnTo>
                  <a:lnTo>
                    <a:pt x="135" y="130"/>
                  </a:lnTo>
                  <a:lnTo>
                    <a:pt x="122" y="130"/>
                  </a:lnTo>
                  <a:lnTo>
                    <a:pt x="113" y="152"/>
                  </a:lnTo>
                  <a:lnTo>
                    <a:pt x="107" y="152"/>
                  </a:lnTo>
                  <a:lnTo>
                    <a:pt x="107" y="160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2" name="Freeform 654"/>
            <p:cNvSpPr>
              <a:spLocks/>
            </p:cNvSpPr>
            <p:nvPr/>
          </p:nvSpPr>
          <p:spPr bwMode="auto">
            <a:xfrm>
              <a:off x="12706793" y="3999099"/>
              <a:ext cx="126451" cy="89936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44" y="27"/>
                </a:cxn>
                <a:cxn ang="0">
                  <a:pos x="29" y="27"/>
                </a:cxn>
                <a:cxn ang="0">
                  <a:pos x="24" y="12"/>
                </a:cxn>
                <a:cxn ang="0">
                  <a:pos x="7" y="19"/>
                </a:cxn>
                <a:cxn ang="0">
                  <a:pos x="0" y="34"/>
                </a:cxn>
                <a:cxn ang="0">
                  <a:pos x="0" y="58"/>
                </a:cxn>
                <a:cxn ang="0">
                  <a:pos x="7" y="51"/>
                </a:cxn>
                <a:cxn ang="0">
                  <a:pos x="50" y="51"/>
                </a:cxn>
                <a:cxn ang="0">
                  <a:pos x="81" y="68"/>
                </a:cxn>
                <a:cxn ang="0">
                  <a:pos x="97" y="51"/>
                </a:cxn>
                <a:cxn ang="0">
                  <a:pos x="91" y="27"/>
                </a:cxn>
                <a:cxn ang="0">
                  <a:pos x="91" y="12"/>
                </a:cxn>
                <a:cxn ang="0">
                  <a:pos x="74" y="12"/>
                </a:cxn>
                <a:cxn ang="0">
                  <a:pos x="50" y="0"/>
                </a:cxn>
                <a:cxn ang="0">
                  <a:pos x="44" y="0"/>
                </a:cxn>
                <a:cxn ang="0">
                  <a:pos x="44" y="0"/>
                </a:cxn>
                <a:cxn ang="0">
                  <a:pos x="44" y="0"/>
                </a:cxn>
              </a:cxnLst>
              <a:rect l="0" t="0" r="r" b="b"/>
              <a:pathLst>
                <a:path w="97" h="68">
                  <a:moveTo>
                    <a:pt x="44" y="0"/>
                  </a:moveTo>
                  <a:lnTo>
                    <a:pt x="44" y="27"/>
                  </a:lnTo>
                  <a:lnTo>
                    <a:pt x="29" y="27"/>
                  </a:lnTo>
                  <a:lnTo>
                    <a:pt x="24" y="12"/>
                  </a:lnTo>
                  <a:lnTo>
                    <a:pt x="7" y="19"/>
                  </a:lnTo>
                  <a:lnTo>
                    <a:pt x="0" y="34"/>
                  </a:lnTo>
                  <a:lnTo>
                    <a:pt x="0" y="58"/>
                  </a:lnTo>
                  <a:lnTo>
                    <a:pt x="7" y="51"/>
                  </a:lnTo>
                  <a:lnTo>
                    <a:pt x="50" y="51"/>
                  </a:lnTo>
                  <a:lnTo>
                    <a:pt x="81" y="68"/>
                  </a:lnTo>
                  <a:lnTo>
                    <a:pt x="97" y="51"/>
                  </a:lnTo>
                  <a:lnTo>
                    <a:pt x="91" y="27"/>
                  </a:lnTo>
                  <a:lnTo>
                    <a:pt x="91" y="12"/>
                  </a:lnTo>
                  <a:lnTo>
                    <a:pt x="74" y="12"/>
                  </a:lnTo>
                  <a:lnTo>
                    <a:pt x="5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" name="Freeform 655"/>
            <p:cNvSpPr>
              <a:spLocks/>
            </p:cNvSpPr>
            <p:nvPr/>
          </p:nvSpPr>
          <p:spPr bwMode="auto">
            <a:xfrm>
              <a:off x="12706793" y="4062967"/>
              <a:ext cx="103225" cy="82116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0" y="8"/>
                </a:cxn>
                <a:cxn ang="0">
                  <a:pos x="7" y="0"/>
                </a:cxn>
                <a:cxn ang="0">
                  <a:pos x="49" y="0"/>
                </a:cxn>
                <a:cxn ang="0">
                  <a:pos x="79" y="18"/>
                </a:cxn>
                <a:cxn ang="0">
                  <a:pos x="79" y="25"/>
                </a:cxn>
                <a:cxn ang="0">
                  <a:pos x="66" y="40"/>
                </a:cxn>
                <a:cxn ang="0">
                  <a:pos x="66" y="55"/>
                </a:cxn>
                <a:cxn ang="0">
                  <a:pos x="49" y="55"/>
                </a:cxn>
                <a:cxn ang="0">
                  <a:pos x="35" y="63"/>
                </a:cxn>
                <a:cxn ang="0">
                  <a:pos x="29" y="63"/>
                </a:cxn>
                <a:cxn ang="0">
                  <a:pos x="22" y="55"/>
                </a:cxn>
                <a:cxn ang="0">
                  <a:pos x="22" y="25"/>
                </a:cxn>
                <a:cxn ang="0">
                  <a:pos x="0" y="25"/>
                </a:cxn>
                <a:cxn ang="0">
                  <a:pos x="0" y="25"/>
                </a:cxn>
                <a:cxn ang="0">
                  <a:pos x="0" y="25"/>
                </a:cxn>
              </a:cxnLst>
              <a:rect l="0" t="0" r="r" b="b"/>
              <a:pathLst>
                <a:path w="79" h="63">
                  <a:moveTo>
                    <a:pt x="0" y="25"/>
                  </a:moveTo>
                  <a:lnTo>
                    <a:pt x="0" y="8"/>
                  </a:lnTo>
                  <a:lnTo>
                    <a:pt x="7" y="0"/>
                  </a:lnTo>
                  <a:lnTo>
                    <a:pt x="49" y="0"/>
                  </a:lnTo>
                  <a:lnTo>
                    <a:pt x="79" y="18"/>
                  </a:lnTo>
                  <a:lnTo>
                    <a:pt x="79" y="25"/>
                  </a:lnTo>
                  <a:lnTo>
                    <a:pt x="66" y="40"/>
                  </a:lnTo>
                  <a:lnTo>
                    <a:pt x="66" y="55"/>
                  </a:lnTo>
                  <a:lnTo>
                    <a:pt x="49" y="55"/>
                  </a:lnTo>
                  <a:lnTo>
                    <a:pt x="35" y="63"/>
                  </a:lnTo>
                  <a:lnTo>
                    <a:pt x="29" y="63"/>
                  </a:lnTo>
                  <a:lnTo>
                    <a:pt x="22" y="55"/>
                  </a:lnTo>
                  <a:lnTo>
                    <a:pt x="22" y="25"/>
                  </a:lnTo>
                  <a:lnTo>
                    <a:pt x="0" y="25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" name="Freeform 656"/>
            <p:cNvSpPr>
              <a:spLocks/>
            </p:cNvSpPr>
            <p:nvPr/>
          </p:nvSpPr>
          <p:spPr bwMode="auto">
            <a:xfrm>
              <a:off x="12755825" y="3956086"/>
              <a:ext cx="77419" cy="61261"/>
            </a:xfrm>
            <a:custGeom>
              <a:avLst/>
              <a:gdLst/>
              <a:ahLst/>
              <a:cxnLst>
                <a:cxn ang="0">
                  <a:pos x="8" y="37"/>
                </a:cxn>
                <a:cxn ang="0">
                  <a:pos x="0" y="23"/>
                </a:cxn>
                <a:cxn ang="0">
                  <a:pos x="0" y="8"/>
                </a:cxn>
                <a:cxn ang="0">
                  <a:pos x="8" y="0"/>
                </a:cxn>
                <a:cxn ang="0">
                  <a:pos x="60" y="0"/>
                </a:cxn>
                <a:cxn ang="0">
                  <a:pos x="54" y="8"/>
                </a:cxn>
                <a:cxn ang="0">
                  <a:pos x="45" y="8"/>
                </a:cxn>
                <a:cxn ang="0">
                  <a:pos x="54" y="37"/>
                </a:cxn>
                <a:cxn ang="0">
                  <a:pos x="54" y="47"/>
                </a:cxn>
                <a:cxn ang="0">
                  <a:pos x="37" y="47"/>
                </a:cxn>
                <a:cxn ang="0">
                  <a:pos x="15" y="37"/>
                </a:cxn>
                <a:cxn ang="0">
                  <a:pos x="8" y="37"/>
                </a:cxn>
                <a:cxn ang="0">
                  <a:pos x="8" y="37"/>
                </a:cxn>
                <a:cxn ang="0">
                  <a:pos x="8" y="37"/>
                </a:cxn>
              </a:cxnLst>
              <a:rect l="0" t="0" r="r" b="b"/>
              <a:pathLst>
                <a:path w="60" h="47">
                  <a:moveTo>
                    <a:pt x="8" y="37"/>
                  </a:moveTo>
                  <a:lnTo>
                    <a:pt x="0" y="23"/>
                  </a:lnTo>
                  <a:lnTo>
                    <a:pt x="0" y="8"/>
                  </a:lnTo>
                  <a:lnTo>
                    <a:pt x="8" y="0"/>
                  </a:lnTo>
                  <a:lnTo>
                    <a:pt x="60" y="0"/>
                  </a:lnTo>
                  <a:lnTo>
                    <a:pt x="54" y="8"/>
                  </a:lnTo>
                  <a:lnTo>
                    <a:pt x="45" y="8"/>
                  </a:lnTo>
                  <a:lnTo>
                    <a:pt x="54" y="37"/>
                  </a:lnTo>
                  <a:lnTo>
                    <a:pt x="54" y="47"/>
                  </a:lnTo>
                  <a:lnTo>
                    <a:pt x="37" y="47"/>
                  </a:lnTo>
                  <a:lnTo>
                    <a:pt x="15" y="37"/>
                  </a:lnTo>
                  <a:lnTo>
                    <a:pt x="8" y="37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5" name="Freeform 657"/>
            <p:cNvSpPr>
              <a:spLocks/>
            </p:cNvSpPr>
            <p:nvPr/>
          </p:nvSpPr>
          <p:spPr bwMode="auto">
            <a:xfrm>
              <a:off x="12680987" y="4092945"/>
              <a:ext cx="58064" cy="39103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44" y="30"/>
                </a:cxn>
                <a:cxn ang="0">
                  <a:pos x="22" y="30"/>
                </a:cxn>
                <a:cxn ang="0">
                  <a:pos x="0" y="24"/>
                </a:cxn>
                <a:cxn ang="0">
                  <a:pos x="13" y="17"/>
                </a:cxn>
                <a:cxn ang="0">
                  <a:pos x="22" y="0"/>
                </a:cxn>
                <a:cxn ang="0">
                  <a:pos x="44" y="0"/>
                </a:cxn>
                <a:cxn ang="0">
                  <a:pos x="44" y="0"/>
                </a:cxn>
              </a:cxnLst>
              <a:rect l="0" t="0" r="r" b="b"/>
              <a:pathLst>
                <a:path w="44" h="30">
                  <a:moveTo>
                    <a:pt x="44" y="0"/>
                  </a:moveTo>
                  <a:lnTo>
                    <a:pt x="44" y="30"/>
                  </a:lnTo>
                  <a:lnTo>
                    <a:pt x="22" y="30"/>
                  </a:lnTo>
                  <a:lnTo>
                    <a:pt x="0" y="24"/>
                  </a:lnTo>
                  <a:lnTo>
                    <a:pt x="13" y="17"/>
                  </a:lnTo>
                  <a:lnTo>
                    <a:pt x="22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6" name="Freeform 658"/>
            <p:cNvSpPr>
              <a:spLocks/>
            </p:cNvSpPr>
            <p:nvPr/>
          </p:nvSpPr>
          <p:spPr bwMode="auto">
            <a:xfrm>
              <a:off x="12530019" y="3531168"/>
              <a:ext cx="225806" cy="559170"/>
            </a:xfrm>
            <a:custGeom>
              <a:avLst/>
              <a:gdLst/>
              <a:ahLst/>
              <a:cxnLst>
                <a:cxn ang="0">
                  <a:pos x="0" y="338"/>
                </a:cxn>
                <a:cxn ang="0">
                  <a:pos x="11" y="338"/>
                </a:cxn>
                <a:cxn ang="0">
                  <a:pos x="11" y="308"/>
                </a:cxn>
                <a:cxn ang="0">
                  <a:pos x="22" y="303"/>
                </a:cxn>
                <a:cxn ang="0">
                  <a:pos x="22" y="264"/>
                </a:cxn>
                <a:cxn ang="0">
                  <a:pos x="11" y="224"/>
                </a:cxn>
                <a:cxn ang="0">
                  <a:pos x="22" y="189"/>
                </a:cxn>
                <a:cxn ang="0">
                  <a:pos x="44" y="174"/>
                </a:cxn>
                <a:cxn ang="0">
                  <a:pos x="36" y="152"/>
                </a:cxn>
                <a:cxn ang="0">
                  <a:pos x="52" y="108"/>
                </a:cxn>
                <a:cxn ang="0">
                  <a:pos x="74" y="83"/>
                </a:cxn>
                <a:cxn ang="0">
                  <a:pos x="74" y="61"/>
                </a:cxn>
                <a:cxn ang="0">
                  <a:pos x="89" y="32"/>
                </a:cxn>
                <a:cxn ang="0">
                  <a:pos x="94" y="32"/>
                </a:cxn>
                <a:cxn ang="0">
                  <a:pos x="94" y="17"/>
                </a:cxn>
                <a:cxn ang="0">
                  <a:pos x="124" y="17"/>
                </a:cxn>
                <a:cxn ang="0">
                  <a:pos x="124" y="0"/>
                </a:cxn>
                <a:cxn ang="0">
                  <a:pos x="131" y="0"/>
                </a:cxn>
                <a:cxn ang="0">
                  <a:pos x="166" y="32"/>
                </a:cxn>
                <a:cxn ang="0">
                  <a:pos x="173" y="120"/>
                </a:cxn>
                <a:cxn ang="0">
                  <a:pos x="161" y="120"/>
                </a:cxn>
                <a:cxn ang="0">
                  <a:pos x="140" y="137"/>
                </a:cxn>
                <a:cxn ang="0">
                  <a:pos x="140" y="152"/>
                </a:cxn>
                <a:cxn ang="0">
                  <a:pos x="146" y="167"/>
                </a:cxn>
                <a:cxn ang="0">
                  <a:pos x="103" y="211"/>
                </a:cxn>
                <a:cxn ang="0">
                  <a:pos x="89" y="241"/>
                </a:cxn>
                <a:cxn ang="0">
                  <a:pos x="89" y="285"/>
                </a:cxn>
                <a:cxn ang="0">
                  <a:pos x="103" y="308"/>
                </a:cxn>
                <a:cxn ang="0">
                  <a:pos x="94" y="323"/>
                </a:cxn>
                <a:cxn ang="0">
                  <a:pos x="94" y="332"/>
                </a:cxn>
                <a:cxn ang="0">
                  <a:pos x="81" y="347"/>
                </a:cxn>
                <a:cxn ang="0">
                  <a:pos x="74" y="412"/>
                </a:cxn>
                <a:cxn ang="0">
                  <a:pos x="52" y="412"/>
                </a:cxn>
                <a:cxn ang="0">
                  <a:pos x="44" y="422"/>
                </a:cxn>
                <a:cxn ang="0">
                  <a:pos x="44" y="427"/>
                </a:cxn>
                <a:cxn ang="0">
                  <a:pos x="31" y="427"/>
                </a:cxn>
                <a:cxn ang="0">
                  <a:pos x="22" y="412"/>
                </a:cxn>
                <a:cxn ang="0">
                  <a:pos x="31" y="406"/>
                </a:cxn>
                <a:cxn ang="0">
                  <a:pos x="0" y="338"/>
                </a:cxn>
                <a:cxn ang="0">
                  <a:pos x="0" y="338"/>
                </a:cxn>
                <a:cxn ang="0">
                  <a:pos x="0" y="338"/>
                </a:cxn>
              </a:cxnLst>
              <a:rect l="0" t="0" r="r" b="b"/>
              <a:pathLst>
                <a:path w="173" h="427">
                  <a:moveTo>
                    <a:pt x="0" y="338"/>
                  </a:moveTo>
                  <a:lnTo>
                    <a:pt x="11" y="338"/>
                  </a:lnTo>
                  <a:lnTo>
                    <a:pt x="11" y="308"/>
                  </a:lnTo>
                  <a:lnTo>
                    <a:pt x="22" y="303"/>
                  </a:lnTo>
                  <a:lnTo>
                    <a:pt x="22" y="264"/>
                  </a:lnTo>
                  <a:lnTo>
                    <a:pt x="11" y="224"/>
                  </a:lnTo>
                  <a:lnTo>
                    <a:pt x="22" y="189"/>
                  </a:lnTo>
                  <a:lnTo>
                    <a:pt x="44" y="174"/>
                  </a:lnTo>
                  <a:lnTo>
                    <a:pt x="36" y="152"/>
                  </a:lnTo>
                  <a:lnTo>
                    <a:pt x="52" y="108"/>
                  </a:lnTo>
                  <a:lnTo>
                    <a:pt x="74" y="83"/>
                  </a:lnTo>
                  <a:lnTo>
                    <a:pt x="74" y="61"/>
                  </a:lnTo>
                  <a:lnTo>
                    <a:pt x="89" y="32"/>
                  </a:lnTo>
                  <a:lnTo>
                    <a:pt x="94" y="32"/>
                  </a:lnTo>
                  <a:lnTo>
                    <a:pt x="94" y="17"/>
                  </a:lnTo>
                  <a:lnTo>
                    <a:pt x="124" y="17"/>
                  </a:lnTo>
                  <a:lnTo>
                    <a:pt x="124" y="0"/>
                  </a:lnTo>
                  <a:lnTo>
                    <a:pt x="131" y="0"/>
                  </a:lnTo>
                  <a:lnTo>
                    <a:pt x="166" y="32"/>
                  </a:lnTo>
                  <a:lnTo>
                    <a:pt x="173" y="120"/>
                  </a:lnTo>
                  <a:lnTo>
                    <a:pt x="161" y="120"/>
                  </a:lnTo>
                  <a:lnTo>
                    <a:pt x="140" y="137"/>
                  </a:lnTo>
                  <a:lnTo>
                    <a:pt x="140" y="152"/>
                  </a:lnTo>
                  <a:lnTo>
                    <a:pt x="146" y="167"/>
                  </a:lnTo>
                  <a:lnTo>
                    <a:pt x="103" y="211"/>
                  </a:lnTo>
                  <a:lnTo>
                    <a:pt x="89" y="241"/>
                  </a:lnTo>
                  <a:lnTo>
                    <a:pt x="89" y="285"/>
                  </a:lnTo>
                  <a:lnTo>
                    <a:pt x="103" y="308"/>
                  </a:lnTo>
                  <a:lnTo>
                    <a:pt x="94" y="323"/>
                  </a:lnTo>
                  <a:lnTo>
                    <a:pt x="94" y="332"/>
                  </a:lnTo>
                  <a:lnTo>
                    <a:pt x="81" y="347"/>
                  </a:lnTo>
                  <a:lnTo>
                    <a:pt x="74" y="412"/>
                  </a:lnTo>
                  <a:lnTo>
                    <a:pt x="52" y="412"/>
                  </a:lnTo>
                  <a:lnTo>
                    <a:pt x="44" y="422"/>
                  </a:lnTo>
                  <a:lnTo>
                    <a:pt x="44" y="427"/>
                  </a:lnTo>
                  <a:lnTo>
                    <a:pt x="31" y="427"/>
                  </a:lnTo>
                  <a:lnTo>
                    <a:pt x="22" y="412"/>
                  </a:lnTo>
                  <a:lnTo>
                    <a:pt x="31" y="406"/>
                  </a:lnTo>
                  <a:lnTo>
                    <a:pt x="0" y="338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7" name="Freeform 659"/>
            <p:cNvSpPr>
              <a:spLocks/>
            </p:cNvSpPr>
            <p:nvPr/>
          </p:nvSpPr>
          <p:spPr bwMode="auto">
            <a:xfrm>
              <a:off x="12932599" y="4708163"/>
              <a:ext cx="34839" cy="78206"/>
            </a:xfrm>
            <a:custGeom>
              <a:avLst/>
              <a:gdLst/>
              <a:ahLst/>
              <a:cxnLst>
                <a:cxn ang="0">
                  <a:pos x="22" y="8"/>
                </a:cxn>
                <a:cxn ang="0">
                  <a:pos x="22" y="38"/>
                </a:cxn>
                <a:cxn ang="0">
                  <a:pos x="8" y="60"/>
                </a:cxn>
                <a:cxn ang="0">
                  <a:pos x="0" y="30"/>
                </a:cxn>
                <a:cxn ang="0">
                  <a:pos x="22" y="0"/>
                </a:cxn>
                <a:cxn ang="0">
                  <a:pos x="27" y="0"/>
                </a:cxn>
                <a:cxn ang="0">
                  <a:pos x="22" y="8"/>
                </a:cxn>
                <a:cxn ang="0">
                  <a:pos x="22" y="8"/>
                </a:cxn>
                <a:cxn ang="0">
                  <a:pos x="22" y="8"/>
                </a:cxn>
              </a:cxnLst>
              <a:rect l="0" t="0" r="r" b="b"/>
              <a:pathLst>
                <a:path w="27" h="60">
                  <a:moveTo>
                    <a:pt x="22" y="8"/>
                  </a:moveTo>
                  <a:lnTo>
                    <a:pt x="22" y="38"/>
                  </a:lnTo>
                  <a:lnTo>
                    <a:pt x="8" y="60"/>
                  </a:lnTo>
                  <a:lnTo>
                    <a:pt x="0" y="30"/>
                  </a:lnTo>
                  <a:lnTo>
                    <a:pt x="22" y="0"/>
                  </a:lnTo>
                  <a:lnTo>
                    <a:pt x="27" y="0"/>
                  </a:lnTo>
                  <a:lnTo>
                    <a:pt x="22" y="8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8" name="Freeform 660"/>
            <p:cNvSpPr>
              <a:spLocks/>
            </p:cNvSpPr>
            <p:nvPr/>
          </p:nvSpPr>
          <p:spPr bwMode="auto">
            <a:xfrm>
              <a:off x="13025502" y="4592158"/>
              <a:ext cx="162580" cy="194211"/>
            </a:xfrm>
            <a:custGeom>
              <a:avLst/>
              <a:gdLst/>
              <a:ahLst/>
              <a:cxnLst>
                <a:cxn ang="0">
                  <a:pos x="75" y="8"/>
                </a:cxn>
                <a:cxn ang="0">
                  <a:pos x="82" y="24"/>
                </a:cxn>
                <a:cxn ang="0">
                  <a:pos x="89" y="24"/>
                </a:cxn>
                <a:cxn ang="0">
                  <a:pos x="89" y="45"/>
                </a:cxn>
                <a:cxn ang="0">
                  <a:pos x="82" y="61"/>
                </a:cxn>
                <a:cxn ang="0">
                  <a:pos x="89" y="84"/>
                </a:cxn>
                <a:cxn ang="0">
                  <a:pos x="104" y="91"/>
                </a:cxn>
                <a:cxn ang="0">
                  <a:pos x="119" y="123"/>
                </a:cxn>
                <a:cxn ang="0">
                  <a:pos x="125" y="129"/>
                </a:cxn>
                <a:cxn ang="0">
                  <a:pos x="125" y="136"/>
                </a:cxn>
                <a:cxn ang="0">
                  <a:pos x="104" y="136"/>
                </a:cxn>
                <a:cxn ang="0">
                  <a:pos x="97" y="146"/>
                </a:cxn>
                <a:cxn ang="0">
                  <a:pos x="82" y="136"/>
                </a:cxn>
                <a:cxn ang="0">
                  <a:pos x="75" y="146"/>
                </a:cxn>
                <a:cxn ang="0">
                  <a:pos x="57" y="136"/>
                </a:cxn>
                <a:cxn ang="0">
                  <a:pos x="57" y="129"/>
                </a:cxn>
                <a:cxn ang="0">
                  <a:pos x="20" y="101"/>
                </a:cxn>
                <a:cxn ang="0">
                  <a:pos x="0" y="91"/>
                </a:cxn>
                <a:cxn ang="0">
                  <a:pos x="0" y="76"/>
                </a:cxn>
                <a:cxn ang="0">
                  <a:pos x="20" y="54"/>
                </a:cxn>
                <a:cxn ang="0">
                  <a:pos x="33" y="15"/>
                </a:cxn>
                <a:cxn ang="0">
                  <a:pos x="47" y="8"/>
                </a:cxn>
                <a:cxn ang="0">
                  <a:pos x="47" y="0"/>
                </a:cxn>
                <a:cxn ang="0">
                  <a:pos x="75" y="8"/>
                </a:cxn>
                <a:cxn ang="0">
                  <a:pos x="75" y="8"/>
                </a:cxn>
                <a:cxn ang="0">
                  <a:pos x="75" y="8"/>
                </a:cxn>
              </a:cxnLst>
              <a:rect l="0" t="0" r="r" b="b"/>
              <a:pathLst>
                <a:path w="125" h="146">
                  <a:moveTo>
                    <a:pt x="75" y="8"/>
                  </a:moveTo>
                  <a:lnTo>
                    <a:pt x="82" y="24"/>
                  </a:lnTo>
                  <a:lnTo>
                    <a:pt x="89" y="24"/>
                  </a:lnTo>
                  <a:lnTo>
                    <a:pt x="89" y="45"/>
                  </a:lnTo>
                  <a:lnTo>
                    <a:pt x="82" y="61"/>
                  </a:lnTo>
                  <a:lnTo>
                    <a:pt x="89" y="84"/>
                  </a:lnTo>
                  <a:lnTo>
                    <a:pt x="104" y="91"/>
                  </a:lnTo>
                  <a:lnTo>
                    <a:pt x="119" y="123"/>
                  </a:lnTo>
                  <a:lnTo>
                    <a:pt x="125" y="129"/>
                  </a:lnTo>
                  <a:lnTo>
                    <a:pt x="125" y="136"/>
                  </a:lnTo>
                  <a:lnTo>
                    <a:pt x="104" y="136"/>
                  </a:lnTo>
                  <a:lnTo>
                    <a:pt x="97" y="146"/>
                  </a:lnTo>
                  <a:lnTo>
                    <a:pt x="82" y="136"/>
                  </a:lnTo>
                  <a:lnTo>
                    <a:pt x="75" y="146"/>
                  </a:lnTo>
                  <a:lnTo>
                    <a:pt x="57" y="136"/>
                  </a:lnTo>
                  <a:lnTo>
                    <a:pt x="57" y="129"/>
                  </a:lnTo>
                  <a:lnTo>
                    <a:pt x="20" y="101"/>
                  </a:lnTo>
                  <a:lnTo>
                    <a:pt x="0" y="91"/>
                  </a:lnTo>
                  <a:lnTo>
                    <a:pt x="0" y="76"/>
                  </a:lnTo>
                  <a:lnTo>
                    <a:pt x="20" y="54"/>
                  </a:lnTo>
                  <a:lnTo>
                    <a:pt x="33" y="15"/>
                  </a:lnTo>
                  <a:lnTo>
                    <a:pt x="47" y="8"/>
                  </a:lnTo>
                  <a:lnTo>
                    <a:pt x="47" y="0"/>
                  </a:lnTo>
                  <a:lnTo>
                    <a:pt x="75" y="8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9" name="Freeform 661"/>
            <p:cNvSpPr>
              <a:spLocks/>
            </p:cNvSpPr>
            <p:nvPr/>
          </p:nvSpPr>
          <p:spPr bwMode="auto">
            <a:xfrm>
              <a:off x="12893889" y="4646902"/>
              <a:ext cx="46451" cy="36496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15" y="28"/>
                </a:cxn>
                <a:cxn ang="0">
                  <a:pos x="23" y="28"/>
                </a:cxn>
                <a:cxn ang="0">
                  <a:pos x="28" y="11"/>
                </a:cxn>
                <a:cxn ang="0">
                  <a:pos x="36" y="0"/>
                </a:cxn>
                <a:cxn ang="0">
                  <a:pos x="0" y="11"/>
                </a:cxn>
                <a:cxn ang="0">
                  <a:pos x="0" y="11"/>
                </a:cxn>
                <a:cxn ang="0">
                  <a:pos x="0" y="11"/>
                </a:cxn>
              </a:cxnLst>
              <a:rect l="0" t="0" r="r" b="b"/>
              <a:pathLst>
                <a:path w="36" h="28">
                  <a:moveTo>
                    <a:pt x="0" y="11"/>
                  </a:moveTo>
                  <a:lnTo>
                    <a:pt x="15" y="28"/>
                  </a:lnTo>
                  <a:lnTo>
                    <a:pt x="23" y="28"/>
                  </a:lnTo>
                  <a:lnTo>
                    <a:pt x="28" y="11"/>
                  </a:lnTo>
                  <a:lnTo>
                    <a:pt x="36" y="0"/>
                  </a:lnTo>
                  <a:lnTo>
                    <a:pt x="0" y="11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0" name="Freeform 662"/>
            <p:cNvSpPr>
              <a:spLocks/>
            </p:cNvSpPr>
            <p:nvPr/>
          </p:nvSpPr>
          <p:spPr bwMode="auto">
            <a:xfrm>
              <a:off x="12800986" y="4301494"/>
              <a:ext cx="64516" cy="89936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7" y="6"/>
                </a:cxn>
                <a:cxn ang="0">
                  <a:pos x="24" y="37"/>
                </a:cxn>
                <a:cxn ang="0">
                  <a:pos x="24" y="69"/>
                </a:cxn>
                <a:cxn ang="0">
                  <a:pos x="29" y="45"/>
                </a:cxn>
                <a:cxn ang="0">
                  <a:pos x="50" y="45"/>
                </a:cxn>
                <a:cxn ang="0">
                  <a:pos x="50" y="37"/>
                </a:cxn>
                <a:cxn ang="0">
                  <a:pos x="45" y="22"/>
                </a:cxn>
                <a:cxn ang="0">
                  <a:pos x="45" y="6"/>
                </a:cxn>
                <a:cxn ang="0">
                  <a:pos x="17" y="0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50" h="69">
                  <a:moveTo>
                    <a:pt x="0" y="6"/>
                  </a:moveTo>
                  <a:lnTo>
                    <a:pt x="7" y="6"/>
                  </a:lnTo>
                  <a:lnTo>
                    <a:pt x="24" y="37"/>
                  </a:lnTo>
                  <a:lnTo>
                    <a:pt x="24" y="69"/>
                  </a:lnTo>
                  <a:lnTo>
                    <a:pt x="29" y="45"/>
                  </a:lnTo>
                  <a:lnTo>
                    <a:pt x="50" y="45"/>
                  </a:lnTo>
                  <a:lnTo>
                    <a:pt x="50" y="37"/>
                  </a:lnTo>
                  <a:lnTo>
                    <a:pt x="45" y="22"/>
                  </a:lnTo>
                  <a:lnTo>
                    <a:pt x="45" y="6"/>
                  </a:lnTo>
                  <a:lnTo>
                    <a:pt x="17" y="0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1" name="Freeform 663"/>
            <p:cNvSpPr>
              <a:spLocks/>
            </p:cNvSpPr>
            <p:nvPr/>
          </p:nvSpPr>
          <p:spPr bwMode="auto">
            <a:xfrm>
              <a:off x="12199698" y="4092945"/>
              <a:ext cx="50322" cy="54744"/>
            </a:xfrm>
            <a:custGeom>
              <a:avLst/>
              <a:gdLst/>
              <a:ahLst/>
              <a:cxnLst>
                <a:cxn ang="0">
                  <a:pos x="30" y="42"/>
                </a:cxn>
                <a:cxn ang="0">
                  <a:pos x="30" y="32"/>
                </a:cxn>
                <a:cxn ang="0">
                  <a:pos x="8" y="32"/>
                </a:cxn>
                <a:cxn ang="0">
                  <a:pos x="0" y="25"/>
                </a:cxn>
                <a:cxn ang="0">
                  <a:pos x="8" y="0"/>
                </a:cxn>
                <a:cxn ang="0">
                  <a:pos x="30" y="19"/>
                </a:cxn>
                <a:cxn ang="0">
                  <a:pos x="38" y="32"/>
                </a:cxn>
                <a:cxn ang="0">
                  <a:pos x="30" y="42"/>
                </a:cxn>
                <a:cxn ang="0">
                  <a:pos x="30" y="42"/>
                </a:cxn>
                <a:cxn ang="0">
                  <a:pos x="30" y="42"/>
                </a:cxn>
              </a:cxnLst>
              <a:rect l="0" t="0" r="r" b="b"/>
              <a:pathLst>
                <a:path w="38" h="42">
                  <a:moveTo>
                    <a:pt x="30" y="42"/>
                  </a:moveTo>
                  <a:lnTo>
                    <a:pt x="30" y="32"/>
                  </a:lnTo>
                  <a:lnTo>
                    <a:pt x="8" y="32"/>
                  </a:lnTo>
                  <a:lnTo>
                    <a:pt x="0" y="25"/>
                  </a:lnTo>
                  <a:lnTo>
                    <a:pt x="8" y="0"/>
                  </a:lnTo>
                  <a:lnTo>
                    <a:pt x="30" y="19"/>
                  </a:lnTo>
                  <a:lnTo>
                    <a:pt x="38" y="32"/>
                  </a:lnTo>
                  <a:lnTo>
                    <a:pt x="30" y="42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2" name="Freeform 664"/>
            <p:cNvSpPr>
              <a:spLocks/>
            </p:cNvSpPr>
            <p:nvPr/>
          </p:nvSpPr>
          <p:spPr bwMode="auto">
            <a:xfrm>
              <a:off x="12154537" y="4092945"/>
              <a:ext cx="85161" cy="129039"/>
            </a:xfrm>
            <a:custGeom>
              <a:avLst/>
              <a:gdLst/>
              <a:ahLst/>
              <a:cxnLst>
                <a:cxn ang="0">
                  <a:pos x="43" y="0"/>
                </a:cxn>
                <a:cxn ang="0">
                  <a:pos x="35" y="24"/>
                </a:cxn>
                <a:cxn ang="0">
                  <a:pos x="43" y="30"/>
                </a:cxn>
                <a:cxn ang="0">
                  <a:pos x="65" y="30"/>
                </a:cxn>
                <a:cxn ang="0">
                  <a:pos x="65" y="64"/>
                </a:cxn>
                <a:cxn ang="0">
                  <a:pos x="48" y="84"/>
                </a:cxn>
                <a:cxn ang="0">
                  <a:pos x="5" y="99"/>
                </a:cxn>
                <a:cxn ang="0">
                  <a:pos x="0" y="84"/>
                </a:cxn>
                <a:cxn ang="0">
                  <a:pos x="5" y="84"/>
                </a:cxn>
                <a:cxn ang="0">
                  <a:pos x="20" y="64"/>
                </a:cxn>
                <a:cxn ang="0">
                  <a:pos x="5" y="56"/>
                </a:cxn>
                <a:cxn ang="0">
                  <a:pos x="20" y="40"/>
                </a:cxn>
                <a:cxn ang="0">
                  <a:pos x="5" y="40"/>
                </a:cxn>
                <a:cxn ang="0">
                  <a:pos x="5" y="30"/>
                </a:cxn>
                <a:cxn ang="0">
                  <a:pos x="26" y="30"/>
                </a:cxn>
                <a:cxn ang="0">
                  <a:pos x="35" y="24"/>
                </a:cxn>
                <a:cxn ang="0">
                  <a:pos x="26" y="24"/>
                </a:cxn>
                <a:cxn ang="0">
                  <a:pos x="26" y="15"/>
                </a:cxn>
                <a:cxn ang="0">
                  <a:pos x="43" y="0"/>
                </a:cxn>
                <a:cxn ang="0">
                  <a:pos x="43" y="0"/>
                </a:cxn>
                <a:cxn ang="0">
                  <a:pos x="43" y="0"/>
                </a:cxn>
              </a:cxnLst>
              <a:rect l="0" t="0" r="r" b="b"/>
              <a:pathLst>
                <a:path w="65" h="99">
                  <a:moveTo>
                    <a:pt x="43" y="0"/>
                  </a:moveTo>
                  <a:lnTo>
                    <a:pt x="35" y="24"/>
                  </a:lnTo>
                  <a:lnTo>
                    <a:pt x="43" y="30"/>
                  </a:lnTo>
                  <a:lnTo>
                    <a:pt x="65" y="30"/>
                  </a:lnTo>
                  <a:lnTo>
                    <a:pt x="65" y="64"/>
                  </a:lnTo>
                  <a:lnTo>
                    <a:pt x="48" y="84"/>
                  </a:lnTo>
                  <a:lnTo>
                    <a:pt x="5" y="99"/>
                  </a:lnTo>
                  <a:lnTo>
                    <a:pt x="0" y="84"/>
                  </a:lnTo>
                  <a:lnTo>
                    <a:pt x="5" y="84"/>
                  </a:lnTo>
                  <a:lnTo>
                    <a:pt x="20" y="64"/>
                  </a:lnTo>
                  <a:lnTo>
                    <a:pt x="5" y="56"/>
                  </a:lnTo>
                  <a:lnTo>
                    <a:pt x="20" y="40"/>
                  </a:lnTo>
                  <a:lnTo>
                    <a:pt x="5" y="40"/>
                  </a:lnTo>
                  <a:lnTo>
                    <a:pt x="5" y="30"/>
                  </a:lnTo>
                  <a:lnTo>
                    <a:pt x="26" y="30"/>
                  </a:lnTo>
                  <a:lnTo>
                    <a:pt x="35" y="24"/>
                  </a:lnTo>
                  <a:lnTo>
                    <a:pt x="26" y="24"/>
                  </a:lnTo>
                  <a:lnTo>
                    <a:pt x="26" y="15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3" name="Freeform 665"/>
            <p:cNvSpPr>
              <a:spLocks/>
            </p:cNvSpPr>
            <p:nvPr/>
          </p:nvSpPr>
          <p:spPr bwMode="auto">
            <a:xfrm>
              <a:off x="12478407" y="4023864"/>
              <a:ext cx="51613" cy="91240"/>
            </a:xfrm>
            <a:custGeom>
              <a:avLst/>
              <a:gdLst/>
              <a:ahLst/>
              <a:cxnLst>
                <a:cxn ang="0">
                  <a:pos x="10" y="69"/>
                </a:cxn>
                <a:cxn ang="0">
                  <a:pos x="30" y="69"/>
                </a:cxn>
                <a:cxn ang="0">
                  <a:pos x="35" y="37"/>
                </a:cxn>
                <a:cxn ang="0">
                  <a:pos x="40" y="37"/>
                </a:cxn>
                <a:cxn ang="0">
                  <a:pos x="40" y="30"/>
                </a:cxn>
                <a:cxn ang="0">
                  <a:pos x="35" y="30"/>
                </a:cxn>
                <a:cxn ang="0">
                  <a:pos x="35" y="0"/>
                </a:cxn>
                <a:cxn ang="0">
                  <a:pos x="10" y="5"/>
                </a:cxn>
                <a:cxn ang="0">
                  <a:pos x="0" y="30"/>
                </a:cxn>
                <a:cxn ang="0">
                  <a:pos x="0" y="47"/>
                </a:cxn>
                <a:cxn ang="0">
                  <a:pos x="10" y="54"/>
                </a:cxn>
                <a:cxn ang="0">
                  <a:pos x="10" y="69"/>
                </a:cxn>
                <a:cxn ang="0">
                  <a:pos x="10" y="69"/>
                </a:cxn>
                <a:cxn ang="0">
                  <a:pos x="10" y="69"/>
                </a:cxn>
              </a:cxnLst>
              <a:rect l="0" t="0" r="r" b="b"/>
              <a:pathLst>
                <a:path w="40" h="69">
                  <a:moveTo>
                    <a:pt x="10" y="69"/>
                  </a:moveTo>
                  <a:lnTo>
                    <a:pt x="30" y="69"/>
                  </a:lnTo>
                  <a:lnTo>
                    <a:pt x="35" y="37"/>
                  </a:lnTo>
                  <a:lnTo>
                    <a:pt x="40" y="37"/>
                  </a:lnTo>
                  <a:lnTo>
                    <a:pt x="40" y="30"/>
                  </a:lnTo>
                  <a:lnTo>
                    <a:pt x="35" y="30"/>
                  </a:lnTo>
                  <a:lnTo>
                    <a:pt x="35" y="0"/>
                  </a:lnTo>
                  <a:lnTo>
                    <a:pt x="10" y="5"/>
                  </a:lnTo>
                  <a:lnTo>
                    <a:pt x="0" y="30"/>
                  </a:lnTo>
                  <a:lnTo>
                    <a:pt x="0" y="47"/>
                  </a:lnTo>
                  <a:lnTo>
                    <a:pt x="10" y="54"/>
                  </a:lnTo>
                  <a:lnTo>
                    <a:pt x="10" y="69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4" name="Freeform 666"/>
            <p:cNvSpPr>
              <a:spLocks/>
            </p:cNvSpPr>
            <p:nvPr/>
          </p:nvSpPr>
          <p:spPr bwMode="auto">
            <a:xfrm>
              <a:off x="12404858" y="4167241"/>
              <a:ext cx="65806" cy="72992"/>
            </a:xfrm>
            <a:custGeom>
              <a:avLst/>
              <a:gdLst/>
              <a:ahLst/>
              <a:cxnLst>
                <a:cxn ang="0">
                  <a:pos x="37" y="56"/>
                </a:cxn>
                <a:cxn ang="0">
                  <a:pos x="37" y="27"/>
                </a:cxn>
                <a:cxn ang="0">
                  <a:pos x="42" y="20"/>
                </a:cxn>
                <a:cxn ang="0">
                  <a:pos x="51" y="0"/>
                </a:cxn>
                <a:cxn ang="0">
                  <a:pos x="24" y="9"/>
                </a:cxn>
                <a:cxn ang="0">
                  <a:pos x="37" y="20"/>
                </a:cxn>
                <a:cxn ang="0">
                  <a:pos x="24" y="20"/>
                </a:cxn>
                <a:cxn ang="0">
                  <a:pos x="24" y="15"/>
                </a:cxn>
                <a:cxn ang="0">
                  <a:pos x="15" y="15"/>
                </a:cxn>
                <a:cxn ang="0">
                  <a:pos x="0" y="49"/>
                </a:cxn>
                <a:cxn ang="0">
                  <a:pos x="24" y="49"/>
                </a:cxn>
                <a:cxn ang="0">
                  <a:pos x="37" y="56"/>
                </a:cxn>
                <a:cxn ang="0">
                  <a:pos x="37" y="56"/>
                </a:cxn>
                <a:cxn ang="0">
                  <a:pos x="37" y="56"/>
                </a:cxn>
              </a:cxnLst>
              <a:rect l="0" t="0" r="r" b="b"/>
              <a:pathLst>
                <a:path w="51" h="56">
                  <a:moveTo>
                    <a:pt x="37" y="56"/>
                  </a:moveTo>
                  <a:lnTo>
                    <a:pt x="37" y="27"/>
                  </a:lnTo>
                  <a:lnTo>
                    <a:pt x="42" y="20"/>
                  </a:lnTo>
                  <a:lnTo>
                    <a:pt x="51" y="0"/>
                  </a:lnTo>
                  <a:lnTo>
                    <a:pt x="24" y="9"/>
                  </a:lnTo>
                  <a:lnTo>
                    <a:pt x="37" y="20"/>
                  </a:lnTo>
                  <a:lnTo>
                    <a:pt x="24" y="20"/>
                  </a:lnTo>
                  <a:lnTo>
                    <a:pt x="24" y="15"/>
                  </a:lnTo>
                  <a:lnTo>
                    <a:pt x="15" y="15"/>
                  </a:lnTo>
                  <a:lnTo>
                    <a:pt x="0" y="49"/>
                  </a:lnTo>
                  <a:lnTo>
                    <a:pt x="24" y="49"/>
                  </a:lnTo>
                  <a:lnTo>
                    <a:pt x="37" y="56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5" name="Freeform 667"/>
            <p:cNvSpPr>
              <a:spLocks/>
            </p:cNvSpPr>
            <p:nvPr/>
          </p:nvSpPr>
          <p:spPr bwMode="auto">
            <a:xfrm>
              <a:off x="12388084" y="4231109"/>
              <a:ext cx="64516" cy="48227"/>
            </a:xfrm>
            <a:custGeom>
              <a:avLst/>
              <a:gdLst/>
              <a:ahLst/>
              <a:cxnLst>
                <a:cxn ang="0">
                  <a:pos x="38" y="37"/>
                </a:cxn>
                <a:cxn ang="0">
                  <a:pos x="30" y="37"/>
                </a:cxn>
                <a:cxn ang="0">
                  <a:pos x="30" y="30"/>
                </a:cxn>
                <a:cxn ang="0">
                  <a:pos x="22" y="30"/>
                </a:cxn>
                <a:cxn ang="0">
                  <a:pos x="22" y="15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38" y="0"/>
                </a:cxn>
                <a:cxn ang="0">
                  <a:pos x="50" y="8"/>
                </a:cxn>
                <a:cxn ang="0">
                  <a:pos x="50" y="30"/>
                </a:cxn>
                <a:cxn ang="0">
                  <a:pos x="38" y="30"/>
                </a:cxn>
                <a:cxn ang="0">
                  <a:pos x="38" y="37"/>
                </a:cxn>
                <a:cxn ang="0">
                  <a:pos x="38" y="37"/>
                </a:cxn>
                <a:cxn ang="0">
                  <a:pos x="38" y="37"/>
                </a:cxn>
              </a:cxnLst>
              <a:rect l="0" t="0" r="r" b="b"/>
              <a:pathLst>
                <a:path w="50" h="37">
                  <a:moveTo>
                    <a:pt x="38" y="37"/>
                  </a:moveTo>
                  <a:lnTo>
                    <a:pt x="30" y="37"/>
                  </a:lnTo>
                  <a:lnTo>
                    <a:pt x="30" y="30"/>
                  </a:lnTo>
                  <a:lnTo>
                    <a:pt x="22" y="30"/>
                  </a:lnTo>
                  <a:lnTo>
                    <a:pt x="22" y="15"/>
                  </a:lnTo>
                  <a:lnTo>
                    <a:pt x="0" y="8"/>
                  </a:lnTo>
                  <a:lnTo>
                    <a:pt x="0" y="0"/>
                  </a:lnTo>
                  <a:lnTo>
                    <a:pt x="38" y="0"/>
                  </a:lnTo>
                  <a:lnTo>
                    <a:pt x="50" y="8"/>
                  </a:lnTo>
                  <a:lnTo>
                    <a:pt x="50" y="30"/>
                  </a:lnTo>
                  <a:lnTo>
                    <a:pt x="38" y="30"/>
                  </a:lnTo>
                  <a:lnTo>
                    <a:pt x="38" y="37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6" name="Freeform 668"/>
            <p:cNvSpPr>
              <a:spLocks/>
            </p:cNvSpPr>
            <p:nvPr/>
          </p:nvSpPr>
          <p:spPr bwMode="auto">
            <a:xfrm>
              <a:off x="12590664" y="4115104"/>
              <a:ext cx="165161" cy="179873"/>
            </a:xfrm>
            <a:custGeom>
              <a:avLst/>
              <a:gdLst/>
              <a:ahLst/>
              <a:cxnLst>
                <a:cxn ang="0">
                  <a:pos x="115" y="138"/>
                </a:cxn>
                <a:cxn ang="0">
                  <a:pos x="127" y="106"/>
                </a:cxn>
                <a:cxn ang="0">
                  <a:pos x="120" y="60"/>
                </a:cxn>
                <a:cxn ang="0">
                  <a:pos x="127" y="47"/>
                </a:cxn>
                <a:cxn ang="0">
                  <a:pos x="115" y="15"/>
                </a:cxn>
                <a:cxn ang="0">
                  <a:pos x="94" y="15"/>
                </a:cxn>
                <a:cxn ang="0">
                  <a:pos x="72" y="7"/>
                </a:cxn>
                <a:cxn ang="0">
                  <a:pos x="72" y="15"/>
                </a:cxn>
                <a:cxn ang="0">
                  <a:pos x="57" y="15"/>
                </a:cxn>
                <a:cxn ang="0">
                  <a:pos x="48" y="0"/>
                </a:cxn>
                <a:cxn ang="0">
                  <a:pos x="0" y="25"/>
                </a:cxn>
                <a:cxn ang="0">
                  <a:pos x="8" y="91"/>
                </a:cxn>
                <a:cxn ang="0">
                  <a:pos x="35" y="106"/>
                </a:cxn>
                <a:cxn ang="0">
                  <a:pos x="42" y="106"/>
                </a:cxn>
                <a:cxn ang="0">
                  <a:pos x="57" y="128"/>
                </a:cxn>
                <a:cxn ang="0">
                  <a:pos x="72" y="128"/>
                </a:cxn>
                <a:cxn ang="0">
                  <a:pos x="78" y="138"/>
                </a:cxn>
                <a:cxn ang="0">
                  <a:pos x="94" y="128"/>
                </a:cxn>
                <a:cxn ang="0">
                  <a:pos x="115" y="138"/>
                </a:cxn>
                <a:cxn ang="0">
                  <a:pos x="115" y="138"/>
                </a:cxn>
                <a:cxn ang="0">
                  <a:pos x="115" y="138"/>
                </a:cxn>
              </a:cxnLst>
              <a:rect l="0" t="0" r="r" b="b"/>
              <a:pathLst>
                <a:path w="127" h="138">
                  <a:moveTo>
                    <a:pt x="115" y="138"/>
                  </a:moveTo>
                  <a:lnTo>
                    <a:pt x="127" y="106"/>
                  </a:lnTo>
                  <a:lnTo>
                    <a:pt x="120" y="60"/>
                  </a:lnTo>
                  <a:lnTo>
                    <a:pt x="127" y="47"/>
                  </a:lnTo>
                  <a:lnTo>
                    <a:pt x="115" y="15"/>
                  </a:lnTo>
                  <a:lnTo>
                    <a:pt x="94" y="15"/>
                  </a:lnTo>
                  <a:lnTo>
                    <a:pt x="72" y="7"/>
                  </a:lnTo>
                  <a:lnTo>
                    <a:pt x="72" y="15"/>
                  </a:lnTo>
                  <a:lnTo>
                    <a:pt x="57" y="15"/>
                  </a:lnTo>
                  <a:lnTo>
                    <a:pt x="48" y="0"/>
                  </a:lnTo>
                  <a:lnTo>
                    <a:pt x="0" y="25"/>
                  </a:lnTo>
                  <a:lnTo>
                    <a:pt x="8" y="91"/>
                  </a:lnTo>
                  <a:lnTo>
                    <a:pt x="35" y="106"/>
                  </a:lnTo>
                  <a:lnTo>
                    <a:pt x="42" y="106"/>
                  </a:lnTo>
                  <a:lnTo>
                    <a:pt x="57" y="128"/>
                  </a:lnTo>
                  <a:lnTo>
                    <a:pt x="72" y="128"/>
                  </a:lnTo>
                  <a:lnTo>
                    <a:pt x="78" y="138"/>
                  </a:lnTo>
                  <a:lnTo>
                    <a:pt x="94" y="128"/>
                  </a:lnTo>
                  <a:lnTo>
                    <a:pt x="115" y="138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7" name="Freeform 669"/>
            <p:cNvSpPr>
              <a:spLocks/>
            </p:cNvSpPr>
            <p:nvPr/>
          </p:nvSpPr>
          <p:spPr bwMode="auto">
            <a:xfrm>
              <a:off x="12450020" y="4115104"/>
              <a:ext cx="148387" cy="228100"/>
            </a:xfrm>
            <a:custGeom>
              <a:avLst/>
              <a:gdLst/>
              <a:ahLst/>
              <a:cxnLst>
                <a:cxn ang="0">
                  <a:pos x="64" y="25"/>
                </a:cxn>
                <a:cxn ang="0">
                  <a:pos x="101" y="7"/>
                </a:cxn>
                <a:cxn ang="0">
                  <a:pos x="101" y="15"/>
                </a:cxn>
                <a:cxn ang="0">
                  <a:pos x="93" y="15"/>
                </a:cxn>
                <a:cxn ang="0">
                  <a:pos x="106" y="25"/>
                </a:cxn>
                <a:cxn ang="0">
                  <a:pos x="114" y="91"/>
                </a:cxn>
                <a:cxn ang="0">
                  <a:pos x="106" y="91"/>
                </a:cxn>
                <a:cxn ang="0">
                  <a:pos x="73" y="107"/>
                </a:cxn>
                <a:cxn ang="0">
                  <a:pos x="84" y="129"/>
                </a:cxn>
                <a:cxn ang="0">
                  <a:pos x="101" y="146"/>
                </a:cxn>
                <a:cxn ang="0">
                  <a:pos x="93" y="151"/>
                </a:cxn>
                <a:cxn ang="0">
                  <a:pos x="93" y="168"/>
                </a:cxn>
                <a:cxn ang="0">
                  <a:pos x="16" y="175"/>
                </a:cxn>
                <a:cxn ang="0">
                  <a:pos x="21" y="146"/>
                </a:cxn>
                <a:cxn ang="0">
                  <a:pos x="0" y="129"/>
                </a:cxn>
                <a:cxn ang="0">
                  <a:pos x="0" y="67"/>
                </a:cxn>
                <a:cxn ang="0">
                  <a:pos x="9" y="60"/>
                </a:cxn>
                <a:cxn ang="0">
                  <a:pos x="16" y="39"/>
                </a:cxn>
                <a:cxn ang="0">
                  <a:pos x="31" y="39"/>
                </a:cxn>
                <a:cxn ang="0">
                  <a:pos x="42" y="15"/>
                </a:cxn>
                <a:cxn ang="0">
                  <a:pos x="31" y="15"/>
                </a:cxn>
                <a:cxn ang="0">
                  <a:pos x="42" y="7"/>
                </a:cxn>
                <a:cxn ang="0">
                  <a:pos x="31" y="0"/>
                </a:cxn>
                <a:cxn ang="0">
                  <a:pos x="51" y="0"/>
                </a:cxn>
                <a:cxn ang="0">
                  <a:pos x="51" y="7"/>
                </a:cxn>
                <a:cxn ang="0">
                  <a:pos x="64" y="15"/>
                </a:cxn>
                <a:cxn ang="0">
                  <a:pos x="57" y="25"/>
                </a:cxn>
                <a:cxn ang="0">
                  <a:pos x="64" y="25"/>
                </a:cxn>
                <a:cxn ang="0">
                  <a:pos x="64" y="25"/>
                </a:cxn>
              </a:cxnLst>
              <a:rect l="0" t="0" r="r" b="b"/>
              <a:pathLst>
                <a:path w="114" h="175">
                  <a:moveTo>
                    <a:pt x="64" y="25"/>
                  </a:moveTo>
                  <a:lnTo>
                    <a:pt x="101" y="7"/>
                  </a:lnTo>
                  <a:lnTo>
                    <a:pt x="101" y="15"/>
                  </a:lnTo>
                  <a:lnTo>
                    <a:pt x="93" y="15"/>
                  </a:lnTo>
                  <a:lnTo>
                    <a:pt x="106" y="25"/>
                  </a:lnTo>
                  <a:lnTo>
                    <a:pt x="114" y="91"/>
                  </a:lnTo>
                  <a:lnTo>
                    <a:pt x="106" y="91"/>
                  </a:lnTo>
                  <a:lnTo>
                    <a:pt x="73" y="107"/>
                  </a:lnTo>
                  <a:lnTo>
                    <a:pt x="84" y="129"/>
                  </a:lnTo>
                  <a:lnTo>
                    <a:pt x="101" y="146"/>
                  </a:lnTo>
                  <a:lnTo>
                    <a:pt x="93" y="151"/>
                  </a:lnTo>
                  <a:lnTo>
                    <a:pt x="93" y="168"/>
                  </a:lnTo>
                  <a:lnTo>
                    <a:pt x="16" y="175"/>
                  </a:lnTo>
                  <a:lnTo>
                    <a:pt x="21" y="146"/>
                  </a:lnTo>
                  <a:lnTo>
                    <a:pt x="0" y="129"/>
                  </a:lnTo>
                  <a:lnTo>
                    <a:pt x="0" y="67"/>
                  </a:lnTo>
                  <a:lnTo>
                    <a:pt x="9" y="60"/>
                  </a:lnTo>
                  <a:lnTo>
                    <a:pt x="16" y="39"/>
                  </a:lnTo>
                  <a:lnTo>
                    <a:pt x="31" y="39"/>
                  </a:lnTo>
                  <a:lnTo>
                    <a:pt x="42" y="15"/>
                  </a:lnTo>
                  <a:lnTo>
                    <a:pt x="31" y="15"/>
                  </a:lnTo>
                  <a:lnTo>
                    <a:pt x="42" y="7"/>
                  </a:lnTo>
                  <a:lnTo>
                    <a:pt x="31" y="0"/>
                  </a:lnTo>
                  <a:lnTo>
                    <a:pt x="51" y="0"/>
                  </a:lnTo>
                  <a:lnTo>
                    <a:pt x="51" y="7"/>
                  </a:lnTo>
                  <a:lnTo>
                    <a:pt x="64" y="15"/>
                  </a:lnTo>
                  <a:lnTo>
                    <a:pt x="57" y="25"/>
                  </a:lnTo>
                  <a:lnTo>
                    <a:pt x="64" y="25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8" name="Freeform 670"/>
            <p:cNvSpPr>
              <a:spLocks/>
            </p:cNvSpPr>
            <p:nvPr/>
          </p:nvSpPr>
          <p:spPr bwMode="auto">
            <a:xfrm>
              <a:off x="12504213" y="4294976"/>
              <a:ext cx="131612" cy="67778"/>
            </a:xfrm>
            <a:custGeom>
              <a:avLst/>
              <a:gdLst/>
              <a:ahLst/>
              <a:cxnLst>
                <a:cxn ang="0">
                  <a:pos x="0" y="37"/>
                </a:cxn>
                <a:cxn ang="0">
                  <a:pos x="15" y="37"/>
                </a:cxn>
                <a:cxn ang="0">
                  <a:pos x="51" y="27"/>
                </a:cxn>
                <a:cxn ang="0">
                  <a:pos x="51" y="13"/>
                </a:cxn>
                <a:cxn ang="0">
                  <a:pos x="59" y="6"/>
                </a:cxn>
                <a:cxn ang="0">
                  <a:pos x="72" y="6"/>
                </a:cxn>
                <a:cxn ang="0">
                  <a:pos x="72" y="0"/>
                </a:cxn>
                <a:cxn ang="0">
                  <a:pos x="101" y="6"/>
                </a:cxn>
                <a:cxn ang="0">
                  <a:pos x="101" y="27"/>
                </a:cxn>
                <a:cxn ang="0">
                  <a:pos x="92" y="43"/>
                </a:cxn>
                <a:cxn ang="0">
                  <a:pos x="59" y="52"/>
                </a:cxn>
                <a:cxn ang="0">
                  <a:pos x="42" y="43"/>
                </a:cxn>
                <a:cxn ang="0">
                  <a:pos x="10" y="43"/>
                </a:cxn>
                <a:cxn ang="0">
                  <a:pos x="0" y="37"/>
                </a:cxn>
                <a:cxn ang="0">
                  <a:pos x="0" y="37"/>
                </a:cxn>
                <a:cxn ang="0">
                  <a:pos x="0" y="37"/>
                </a:cxn>
              </a:cxnLst>
              <a:rect l="0" t="0" r="r" b="b"/>
              <a:pathLst>
                <a:path w="101" h="52">
                  <a:moveTo>
                    <a:pt x="0" y="37"/>
                  </a:moveTo>
                  <a:lnTo>
                    <a:pt x="15" y="37"/>
                  </a:lnTo>
                  <a:lnTo>
                    <a:pt x="51" y="27"/>
                  </a:lnTo>
                  <a:lnTo>
                    <a:pt x="51" y="13"/>
                  </a:lnTo>
                  <a:lnTo>
                    <a:pt x="59" y="6"/>
                  </a:lnTo>
                  <a:lnTo>
                    <a:pt x="72" y="6"/>
                  </a:lnTo>
                  <a:lnTo>
                    <a:pt x="72" y="0"/>
                  </a:lnTo>
                  <a:lnTo>
                    <a:pt x="101" y="6"/>
                  </a:lnTo>
                  <a:lnTo>
                    <a:pt x="101" y="27"/>
                  </a:lnTo>
                  <a:lnTo>
                    <a:pt x="92" y="43"/>
                  </a:lnTo>
                  <a:lnTo>
                    <a:pt x="59" y="52"/>
                  </a:lnTo>
                  <a:lnTo>
                    <a:pt x="42" y="43"/>
                  </a:lnTo>
                  <a:lnTo>
                    <a:pt x="10" y="43"/>
                  </a:lnTo>
                  <a:lnTo>
                    <a:pt x="0" y="37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9" name="Freeform 671"/>
            <p:cNvSpPr>
              <a:spLocks/>
            </p:cNvSpPr>
            <p:nvPr/>
          </p:nvSpPr>
          <p:spPr bwMode="auto">
            <a:xfrm>
              <a:off x="12255181" y="4231109"/>
              <a:ext cx="223225" cy="242437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87" y="8"/>
                </a:cxn>
                <a:cxn ang="0">
                  <a:pos x="87" y="32"/>
                </a:cxn>
                <a:cxn ang="0">
                  <a:pos x="58" y="47"/>
                </a:cxn>
                <a:cxn ang="0">
                  <a:pos x="52" y="47"/>
                </a:cxn>
                <a:cxn ang="0">
                  <a:pos x="45" y="39"/>
                </a:cxn>
                <a:cxn ang="0">
                  <a:pos x="37" y="39"/>
                </a:cxn>
                <a:cxn ang="0">
                  <a:pos x="45" y="54"/>
                </a:cxn>
                <a:cxn ang="0">
                  <a:pos x="30" y="62"/>
                </a:cxn>
                <a:cxn ang="0">
                  <a:pos x="30" y="54"/>
                </a:cxn>
                <a:cxn ang="0">
                  <a:pos x="0" y="62"/>
                </a:cxn>
                <a:cxn ang="0">
                  <a:pos x="0" y="76"/>
                </a:cxn>
                <a:cxn ang="0">
                  <a:pos x="37" y="84"/>
                </a:cxn>
                <a:cxn ang="0">
                  <a:pos x="52" y="106"/>
                </a:cxn>
                <a:cxn ang="0">
                  <a:pos x="45" y="168"/>
                </a:cxn>
                <a:cxn ang="0">
                  <a:pos x="58" y="178"/>
                </a:cxn>
                <a:cxn ang="0">
                  <a:pos x="102" y="185"/>
                </a:cxn>
                <a:cxn ang="0">
                  <a:pos x="102" y="178"/>
                </a:cxn>
                <a:cxn ang="0">
                  <a:pos x="124" y="168"/>
                </a:cxn>
                <a:cxn ang="0">
                  <a:pos x="150" y="178"/>
                </a:cxn>
                <a:cxn ang="0">
                  <a:pos x="161" y="178"/>
                </a:cxn>
                <a:cxn ang="0">
                  <a:pos x="166" y="160"/>
                </a:cxn>
                <a:cxn ang="0">
                  <a:pos x="161" y="138"/>
                </a:cxn>
                <a:cxn ang="0">
                  <a:pos x="161" y="101"/>
                </a:cxn>
                <a:cxn ang="0">
                  <a:pos x="150" y="106"/>
                </a:cxn>
                <a:cxn ang="0">
                  <a:pos x="150" y="101"/>
                </a:cxn>
                <a:cxn ang="0">
                  <a:pos x="161" y="84"/>
                </a:cxn>
                <a:cxn ang="0">
                  <a:pos x="166" y="84"/>
                </a:cxn>
                <a:cxn ang="0">
                  <a:pos x="172" y="54"/>
                </a:cxn>
                <a:cxn ang="0">
                  <a:pos x="150" y="39"/>
                </a:cxn>
                <a:cxn ang="0">
                  <a:pos x="130" y="39"/>
                </a:cxn>
                <a:cxn ang="0">
                  <a:pos x="130" y="32"/>
                </a:cxn>
                <a:cxn ang="0">
                  <a:pos x="124" y="32"/>
                </a:cxn>
                <a:cxn ang="0">
                  <a:pos x="124" y="15"/>
                </a:cxn>
                <a:cxn ang="0">
                  <a:pos x="102" y="8"/>
                </a:cxn>
                <a:cxn ang="0">
                  <a:pos x="102" y="0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72" h="185">
                  <a:moveTo>
                    <a:pt x="102" y="0"/>
                  </a:moveTo>
                  <a:lnTo>
                    <a:pt x="87" y="8"/>
                  </a:lnTo>
                  <a:lnTo>
                    <a:pt x="87" y="32"/>
                  </a:lnTo>
                  <a:lnTo>
                    <a:pt x="58" y="47"/>
                  </a:lnTo>
                  <a:lnTo>
                    <a:pt x="52" y="47"/>
                  </a:lnTo>
                  <a:lnTo>
                    <a:pt x="45" y="39"/>
                  </a:lnTo>
                  <a:lnTo>
                    <a:pt x="37" y="39"/>
                  </a:lnTo>
                  <a:lnTo>
                    <a:pt x="45" y="54"/>
                  </a:lnTo>
                  <a:lnTo>
                    <a:pt x="30" y="62"/>
                  </a:lnTo>
                  <a:lnTo>
                    <a:pt x="30" y="54"/>
                  </a:lnTo>
                  <a:lnTo>
                    <a:pt x="0" y="62"/>
                  </a:lnTo>
                  <a:lnTo>
                    <a:pt x="0" y="76"/>
                  </a:lnTo>
                  <a:lnTo>
                    <a:pt x="37" y="84"/>
                  </a:lnTo>
                  <a:lnTo>
                    <a:pt x="52" y="106"/>
                  </a:lnTo>
                  <a:lnTo>
                    <a:pt x="45" y="168"/>
                  </a:lnTo>
                  <a:lnTo>
                    <a:pt x="58" y="178"/>
                  </a:lnTo>
                  <a:lnTo>
                    <a:pt x="102" y="185"/>
                  </a:lnTo>
                  <a:lnTo>
                    <a:pt x="102" y="178"/>
                  </a:lnTo>
                  <a:lnTo>
                    <a:pt x="124" y="168"/>
                  </a:lnTo>
                  <a:lnTo>
                    <a:pt x="150" y="178"/>
                  </a:lnTo>
                  <a:lnTo>
                    <a:pt x="161" y="178"/>
                  </a:lnTo>
                  <a:lnTo>
                    <a:pt x="166" y="160"/>
                  </a:lnTo>
                  <a:lnTo>
                    <a:pt x="161" y="138"/>
                  </a:lnTo>
                  <a:lnTo>
                    <a:pt x="161" y="101"/>
                  </a:lnTo>
                  <a:lnTo>
                    <a:pt x="150" y="106"/>
                  </a:lnTo>
                  <a:lnTo>
                    <a:pt x="150" y="101"/>
                  </a:lnTo>
                  <a:lnTo>
                    <a:pt x="161" y="84"/>
                  </a:lnTo>
                  <a:lnTo>
                    <a:pt x="166" y="84"/>
                  </a:lnTo>
                  <a:lnTo>
                    <a:pt x="172" y="54"/>
                  </a:lnTo>
                  <a:lnTo>
                    <a:pt x="150" y="39"/>
                  </a:lnTo>
                  <a:lnTo>
                    <a:pt x="130" y="39"/>
                  </a:lnTo>
                  <a:lnTo>
                    <a:pt x="130" y="32"/>
                  </a:lnTo>
                  <a:lnTo>
                    <a:pt x="124" y="32"/>
                  </a:lnTo>
                  <a:lnTo>
                    <a:pt x="124" y="15"/>
                  </a:lnTo>
                  <a:lnTo>
                    <a:pt x="102" y="8"/>
                  </a:lnTo>
                  <a:lnTo>
                    <a:pt x="102" y="0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0" name="Freeform 672"/>
            <p:cNvSpPr>
              <a:spLocks/>
            </p:cNvSpPr>
            <p:nvPr/>
          </p:nvSpPr>
          <p:spPr bwMode="auto">
            <a:xfrm>
              <a:off x="12180343" y="4433140"/>
              <a:ext cx="207741" cy="195514"/>
            </a:xfrm>
            <a:custGeom>
              <a:avLst/>
              <a:gdLst/>
              <a:ahLst/>
              <a:cxnLst>
                <a:cxn ang="0">
                  <a:pos x="8" y="42"/>
                </a:cxn>
                <a:cxn ang="0">
                  <a:pos x="43" y="42"/>
                </a:cxn>
                <a:cxn ang="0">
                  <a:pos x="43" y="48"/>
                </a:cxn>
                <a:cxn ang="0">
                  <a:pos x="30" y="57"/>
                </a:cxn>
                <a:cxn ang="0">
                  <a:pos x="30" y="79"/>
                </a:cxn>
                <a:cxn ang="0">
                  <a:pos x="23" y="87"/>
                </a:cxn>
                <a:cxn ang="0">
                  <a:pos x="30" y="117"/>
                </a:cxn>
                <a:cxn ang="0">
                  <a:pos x="23" y="136"/>
                </a:cxn>
                <a:cxn ang="0">
                  <a:pos x="52" y="149"/>
                </a:cxn>
                <a:cxn ang="0">
                  <a:pos x="57" y="141"/>
                </a:cxn>
                <a:cxn ang="0">
                  <a:pos x="94" y="141"/>
                </a:cxn>
                <a:cxn ang="0">
                  <a:pos x="129" y="102"/>
                </a:cxn>
                <a:cxn ang="0">
                  <a:pos x="115" y="87"/>
                </a:cxn>
                <a:cxn ang="0">
                  <a:pos x="135" y="57"/>
                </a:cxn>
                <a:cxn ang="0">
                  <a:pos x="159" y="42"/>
                </a:cxn>
                <a:cxn ang="0">
                  <a:pos x="159" y="25"/>
                </a:cxn>
                <a:cxn ang="0">
                  <a:pos x="115" y="18"/>
                </a:cxn>
                <a:cxn ang="0">
                  <a:pos x="100" y="10"/>
                </a:cxn>
                <a:cxn ang="0">
                  <a:pos x="15" y="0"/>
                </a:cxn>
                <a:cxn ang="0">
                  <a:pos x="8" y="10"/>
                </a:cxn>
                <a:cxn ang="0">
                  <a:pos x="0" y="10"/>
                </a:cxn>
                <a:cxn ang="0">
                  <a:pos x="0" y="18"/>
                </a:cxn>
                <a:cxn ang="0">
                  <a:pos x="8" y="42"/>
                </a:cxn>
                <a:cxn ang="0">
                  <a:pos x="8" y="42"/>
                </a:cxn>
                <a:cxn ang="0">
                  <a:pos x="8" y="42"/>
                </a:cxn>
              </a:cxnLst>
              <a:rect l="0" t="0" r="r" b="b"/>
              <a:pathLst>
                <a:path w="159" h="149">
                  <a:moveTo>
                    <a:pt x="8" y="42"/>
                  </a:moveTo>
                  <a:lnTo>
                    <a:pt x="43" y="42"/>
                  </a:lnTo>
                  <a:lnTo>
                    <a:pt x="43" y="48"/>
                  </a:lnTo>
                  <a:lnTo>
                    <a:pt x="30" y="57"/>
                  </a:lnTo>
                  <a:lnTo>
                    <a:pt x="30" y="79"/>
                  </a:lnTo>
                  <a:lnTo>
                    <a:pt x="23" y="87"/>
                  </a:lnTo>
                  <a:lnTo>
                    <a:pt x="30" y="117"/>
                  </a:lnTo>
                  <a:lnTo>
                    <a:pt x="23" y="136"/>
                  </a:lnTo>
                  <a:lnTo>
                    <a:pt x="52" y="149"/>
                  </a:lnTo>
                  <a:lnTo>
                    <a:pt x="57" y="141"/>
                  </a:lnTo>
                  <a:lnTo>
                    <a:pt x="94" y="141"/>
                  </a:lnTo>
                  <a:lnTo>
                    <a:pt x="129" y="102"/>
                  </a:lnTo>
                  <a:lnTo>
                    <a:pt x="115" y="87"/>
                  </a:lnTo>
                  <a:lnTo>
                    <a:pt x="135" y="57"/>
                  </a:lnTo>
                  <a:lnTo>
                    <a:pt x="159" y="42"/>
                  </a:lnTo>
                  <a:lnTo>
                    <a:pt x="159" y="25"/>
                  </a:lnTo>
                  <a:lnTo>
                    <a:pt x="115" y="18"/>
                  </a:lnTo>
                  <a:lnTo>
                    <a:pt x="100" y="10"/>
                  </a:lnTo>
                  <a:lnTo>
                    <a:pt x="15" y="0"/>
                  </a:lnTo>
                  <a:lnTo>
                    <a:pt x="8" y="10"/>
                  </a:lnTo>
                  <a:lnTo>
                    <a:pt x="0" y="10"/>
                  </a:lnTo>
                  <a:lnTo>
                    <a:pt x="0" y="18"/>
                  </a:lnTo>
                  <a:lnTo>
                    <a:pt x="8" y="42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1" name="Freeform 673"/>
            <p:cNvSpPr>
              <a:spLocks/>
            </p:cNvSpPr>
            <p:nvPr/>
          </p:nvSpPr>
          <p:spPr bwMode="auto">
            <a:xfrm>
              <a:off x="12180343" y="4489187"/>
              <a:ext cx="59355" cy="122522"/>
            </a:xfrm>
            <a:custGeom>
              <a:avLst/>
              <a:gdLst/>
              <a:ahLst/>
              <a:cxnLst>
                <a:cxn ang="0">
                  <a:pos x="23" y="94"/>
                </a:cxn>
                <a:cxn ang="0">
                  <a:pos x="28" y="77"/>
                </a:cxn>
                <a:cxn ang="0">
                  <a:pos x="23" y="47"/>
                </a:cxn>
                <a:cxn ang="0">
                  <a:pos x="28" y="40"/>
                </a:cxn>
                <a:cxn ang="0">
                  <a:pos x="28" y="18"/>
                </a:cxn>
                <a:cxn ang="0">
                  <a:pos x="45" y="8"/>
                </a:cxn>
                <a:cxn ang="0">
                  <a:pos x="45" y="0"/>
                </a:cxn>
                <a:cxn ang="0">
                  <a:pos x="8" y="0"/>
                </a:cxn>
                <a:cxn ang="0">
                  <a:pos x="0" y="64"/>
                </a:cxn>
                <a:cxn ang="0">
                  <a:pos x="8" y="64"/>
                </a:cxn>
                <a:cxn ang="0">
                  <a:pos x="0" y="94"/>
                </a:cxn>
                <a:cxn ang="0">
                  <a:pos x="23" y="94"/>
                </a:cxn>
                <a:cxn ang="0">
                  <a:pos x="23" y="94"/>
                </a:cxn>
              </a:cxnLst>
              <a:rect l="0" t="0" r="r" b="b"/>
              <a:pathLst>
                <a:path w="45" h="94">
                  <a:moveTo>
                    <a:pt x="23" y="94"/>
                  </a:moveTo>
                  <a:lnTo>
                    <a:pt x="28" y="77"/>
                  </a:lnTo>
                  <a:lnTo>
                    <a:pt x="23" y="47"/>
                  </a:lnTo>
                  <a:lnTo>
                    <a:pt x="28" y="40"/>
                  </a:lnTo>
                  <a:lnTo>
                    <a:pt x="28" y="18"/>
                  </a:lnTo>
                  <a:lnTo>
                    <a:pt x="45" y="8"/>
                  </a:lnTo>
                  <a:lnTo>
                    <a:pt x="45" y="0"/>
                  </a:lnTo>
                  <a:lnTo>
                    <a:pt x="8" y="0"/>
                  </a:lnTo>
                  <a:lnTo>
                    <a:pt x="0" y="64"/>
                  </a:lnTo>
                  <a:lnTo>
                    <a:pt x="8" y="64"/>
                  </a:lnTo>
                  <a:lnTo>
                    <a:pt x="0" y="94"/>
                  </a:lnTo>
                  <a:lnTo>
                    <a:pt x="23" y="94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2" name="Freeform 674"/>
            <p:cNvSpPr>
              <a:spLocks/>
            </p:cNvSpPr>
            <p:nvPr/>
          </p:nvSpPr>
          <p:spPr bwMode="auto">
            <a:xfrm>
              <a:off x="12461632" y="4349720"/>
              <a:ext cx="202580" cy="246348"/>
            </a:xfrm>
            <a:custGeom>
              <a:avLst/>
              <a:gdLst/>
              <a:ahLst/>
              <a:cxnLst>
                <a:cxn ang="0">
                  <a:pos x="7" y="69"/>
                </a:cxn>
                <a:cxn ang="0">
                  <a:pos x="22" y="59"/>
                </a:cxn>
                <a:cxn ang="0">
                  <a:pos x="43" y="69"/>
                </a:cxn>
                <a:cxn ang="0">
                  <a:pos x="57" y="91"/>
                </a:cxn>
                <a:cxn ang="0">
                  <a:pos x="65" y="91"/>
                </a:cxn>
                <a:cxn ang="0">
                  <a:pos x="77" y="112"/>
                </a:cxn>
                <a:cxn ang="0">
                  <a:pos x="92" y="122"/>
                </a:cxn>
                <a:cxn ang="0">
                  <a:pos x="107" y="144"/>
                </a:cxn>
                <a:cxn ang="0">
                  <a:pos x="122" y="144"/>
                </a:cxn>
                <a:cxn ang="0">
                  <a:pos x="120" y="165"/>
                </a:cxn>
                <a:cxn ang="0">
                  <a:pos x="111" y="188"/>
                </a:cxn>
                <a:cxn ang="0">
                  <a:pos x="129" y="181"/>
                </a:cxn>
                <a:cxn ang="0">
                  <a:pos x="136" y="166"/>
                </a:cxn>
                <a:cxn ang="0">
                  <a:pos x="136" y="129"/>
                </a:cxn>
                <a:cxn ang="0">
                  <a:pos x="147" y="151"/>
                </a:cxn>
                <a:cxn ang="0">
                  <a:pos x="156" y="144"/>
                </a:cxn>
                <a:cxn ang="0">
                  <a:pos x="122" y="112"/>
                </a:cxn>
                <a:cxn ang="0">
                  <a:pos x="129" y="106"/>
                </a:cxn>
                <a:cxn ang="0">
                  <a:pos x="122" y="106"/>
                </a:cxn>
                <a:cxn ang="0">
                  <a:pos x="99" y="91"/>
                </a:cxn>
                <a:cxn ang="0">
                  <a:pos x="92" y="77"/>
                </a:cxn>
                <a:cxn ang="0">
                  <a:pos x="77" y="59"/>
                </a:cxn>
                <a:cxn ang="0">
                  <a:pos x="77" y="30"/>
                </a:cxn>
                <a:cxn ang="0">
                  <a:pos x="92" y="30"/>
                </a:cxn>
                <a:cxn ang="0">
                  <a:pos x="92" y="8"/>
                </a:cxn>
                <a:cxn ang="0">
                  <a:pos x="77" y="0"/>
                </a:cxn>
                <a:cxn ang="0">
                  <a:pos x="50" y="0"/>
                </a:cxn>
                <a:cxn ang="0">
                  <a:pos x="43" y="15"/>
                </a:cxn>
                <a:cxn ang="0">
                  <a:pos x="35" y="8"/>
                </a:cxn>
                <a:cxn ang="0">
                  <a:pos x="35" y="15"/>
                </a:cxn>
                <a:cxn ang="0">
                  <a:pos x="22" y="15"/>
                </a:cxn>
                <a:cxn ang="0">
                  <a:pos x="7" y="30"/>
                </a:cxn>
                <a:cxn ang="0">
                  <a:pos x="0" y="30"/>
                </a:cxn>
                <a:cxn ang="0">
                  <a:pos x="0" y="47"/>
                </a:cxn>
                <a:cxn ang="0">
                  <a:pos x="7" y="69"/>
                </a:cxn>
                <a:cxn ang="0">
                  <a:pos x="7" y="69"/>
                </a:cxn>
                <a:cxn ang="0">
                  <a:pos x="7" y="69"/>
                </a:cxn>
              </a:cxnLst>
              <a:rect l="0" t="0" r="r" b="b"/>
              <a:pathLst>
                <a:path w="156" h="188">
                  <a:moveTo>
                    <a:pt x="7" y="69"/>
                  </a:moveTo>
                  <a:lnTo>
                    <a:pt x="22" y="59"/>
                  </a:lnTo>
                  <a:lnTo>
                    <a:pt x="43" y="69"/>
                  </a:lnTo>
                  <a:lnTo>
                    <a:pt x="57" y="91"/>
                  </a:lnTo>
                  <a:lnTo>
                    <a:pt x="65" y="91"/>
                  </a:lnTo>
                  <a:lnTo>
                    <a:pt x="77" y="112"/>
                  </a:lnTo>
                  <a:lnTo>
                    <a:pt x="92" y="122"/>
                  </a:lnTo>
                  <a:lnTo>
                    <a:pt x="107" y="144"/>
                  </a:lnTo>
                  <a:lnTo>
                    <a:pt x="122" y="144"/>
                  </a:lnTo>
                  <a:lnTo>
                    <a:pt x="120" y="165"/>
                  </a:lnTo>
                  <a:lnTo>
                    <a:pt x="111" y="188"/>
                  </a:lnTo>
                  <a:lnTo>
                    <a:pt x="129" y="181"/>
                  </a:lnTo>
                  <a:lnTo>
                    <a:pt x="136" y="166"/>
                  </a:lnTo>
                  <a:lnTo>
                    <a:pt x="136" y="129"/>
                  </a:lnTo>
                  <a:lnTo>
                    <a:pt x="147" y="151"/>
                  </a:lnTo>
                  <a:lnTo>
                    <a:pt x="156" y="144"/>
                  </a:lnTo>
                  <a:lnTo>
                    <a:pt x="122" y="112"/>
                  </a:lnTo>
                  <a:lnTo>
                    <a:pt x="129" y="106"/>
                  </a:lnTo>
                  <a:lnTo>
                    <a:pt x="122" y="106"/>
                  </a:lnTo>
                  <a:lnTo>
                    <a:pt x="99" y="91"/>
                  </a:lnTo>
                  <a:lnTo>
                    <a:pt x="92" y="77"/>
                  </a:lnTo>
                  <a:lnTo>
                    <a:pt x="77" y="59"/>
                  </a:lnTo>
                  <a:lnTo>
                    <a:pt x="77" y="30"/>
                  </a:lnTo>
                  <a:lnTo>
                    <a:pt x="92" y="30"/>
                  </a:lnTo>
                  <a:lnTo>
                    <a:pt x="92" y="8"/>
                  </a:lnTo>
                  <a:lnTo>
                    <a:pt x="77" y="0"/>
                  </a:lnTo>
                  <a:lnTo>
                    <a:pt x="50" y="0"/>
                  </a:lnTo>
                  <a:lnTo>
                    <a:pt x="43" y="15"/>
                  </a:lnTo>
                  <a:lnTo>
                    <a:pt x="35" y="8"/>
                  </a:lnTo>
                  <a:lnTo>
                    <a:pt x="35" y="15"/>
                  </a:lnTo>
                  <a:lnTo>
                    <a:pt x="22" y="15"/>
                  </a:lnTo>
                  <a:lnTo>
                    <a:pt x="7" y="30"/>
                  </a:lnTo>
                  <a:lnTo>
                    <a:pt x="0" y="30"/>
                  </a:lnTo>
                  <a:lnTo>
                    <a:pt x="0" y="47"/>
                  </a:lnTo>
                  <a:lnTo>
                    <a:pt x="7" y="69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3" name="Freeform 675"/>
            <p:cNvSpPr>
              <a:spLocks/>
            </p:cNvSpPr>
            <p:nvPr/>
          </p:nvSpPr>
          <p:spPr bwMode="auto">
            <a:xfrm>
              <a:off x="12690019" y="4309314"/>
              <a:ext cx="169032" cy="140770"/>
            </a:xfrm>
            <a:custGeom>
              <a:avLst/>
              <a:gdLst/>
              <a:ahLst/>
              <a:cxnLst>
                <a:cxn ang="0">
                  <a:pos x="15" y="79"/>
                </a:cxn>
                <a:cxn ang="0">
                  <a:pos x="38" y="79"/>
                </a:cxn>
                <a:cxn ang="0">
                  <a:pos x="38" y="93"/>
                </a:cxn>
                <a:cxn ang="0">
                  <a:pos x="43" y="100"/>
                </a:cxn>
                <a:cxn ang="0">
                  <a:pos x="50" y="100"/>
                </a:cxn>
                <a:cxn ang="0">
                  <a:pos x="80" y="108"/>
                </a:cxn>
                <a:cxn ang="0">
                  <a:pos x="92" y="93"/>
                </a:cxn>
                <a:cxn ang="0">
                  <a:pos x="114" y="100"/>
                </a:cxn>
                <a:cxn ang="0">
                  <a:pos x="114" y="93"/>
                </a:cxn>
                <a:cxn ang="0">
                  <a:pos x="130" y="79"/>
                </a:cxn>
                <a:cxn ang="0">
                  <a:pos x="130" y="71"/>
                </a:cxn>
                <a:cxn ang="0">
                  <a:pos x="107" y="71"/>
                </a:cxn>
                <a:cxn ang="0">
                  <a:pos x="107" y="31"/>
                </a:cxn>
                <a:cxn ang="0">
                  <a:pos x="92" y="0"/>
                </a:cxn>
                <a:cxn ang="0">
                  <a:pos x="85" y="0"/>
                </a:cxn>
                <a:cxn ang="0">
                  <a:pos x="63" y="17"/>
                </a:cxn>
                <a:cxn ang="0">
                  <a:pos x="23" y="17"/>
                </a:cxn>
                <a:cxn ang="0">
                  <a:pos x="15" y="48"/>
                </a:cxn>
                <a:cxn ang="0">
                  <a:pos x="0" y="48"/>
                </a:cxn>
                <a:cxn ang="0">
                  <a:pos x="15" y="79"/>
                </a:cxn>
                <a:cxn ang="0">
                  <a:pos x="15" y="79"/>
                </a:cxn>
                <a:cxn ang="0">
                  <a:pos x="15" y="79"/>
                </a:cxn>
              </a:cxnLst>
              <a:rect l="0" t="0" r="r" b="b"/>
              <a:pathLst>
                <a:path w="130" h="108">
                  <a:moveTo>
                    <a:pt x="15" y="79"/>
                  </a:moveTo>
                  <a:lnTo>
                    <a:pt x="38" y="79"/>
                  </a:lnTo>
                  <a:lnTo>
                    <a:pt x="38" y="93"/>
                  </a:lnTo>
                  <a:lnTo>
                    <a:pt x="43" y="100"/>
                  </a:lnTo>
                  <a:lnTo>
                    <a:pt x="50" y="100"/>
                  </a:lnTo>
                  <a:lnTo>
                    <a:pt x="80" y="108"/>
                  </a:lnTo>
                  <a:lnTo>
                    <a:pt x="92" y="93"/>
                  </a:lnTo>
                  <a:lnTo>
                    <a:pt x="114" y="100"/>
                  </a:lnTo>
                  <a:lnTo>
                    <a:pt x="114" y="93"/>
                  </a:lnTo>
                  <a:lnTo>
                    <a:pt x="130" y="79"/>
                  </a:lnTo>
                  <a:lnTo>
                    <a:pt x="130" y="71"/>
                  </a:lnTo>
                  <a:lnTo>
                    <a:pt x="107" y="71"/>
                  </a:lnTo>
                  <a:lnTo>
                    <a:pt x="107" y="31"/>
                  </a:lnTo>
                  <a:lnTo>
                    <a:pt x="92" y="0"/>
                  </a:lnTo>
                  <a:lnTo>
                    <a:pt x="85" y="0"/>
                  </a:lnTo>
                  <a:lnTo>
                    <a:pt x="63" y="17"/>
                  </a:lnTo>
                  <a:lnTo>
                    <a:pt x="23" y="17"/>
                  </a:lnTo>
                  <a:lnTo>
                    <a:pt x="15" y="48"/>
                  </a:lnTo>
                  <a:lnTo>
                    <a:pt x="0" y="48"/>
                  </a:lnTo>
                  <a:lnTo>
                    <a:pt x="15" y="79"/>
                  </a:lnTo>
                  <a:close/>
                </a:path>
              </a:pathLst>
            </a:custGeom>
            <a:solidFill>
              <a:srgbClr val="FF0000"/>
            </a:solidFill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 dirty="0">
                <a:solidFill>
                  <a:srgbClr val="FF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4" name="Freeform 676"/>
            <p:cNvSpPr>
              <a:spLocks/>
            </p:cNvSpPr>
            <p:nvPr/>
          </p:nvSpPr>
          <p:spPr bwMode="auto">
            <a:xfrm>
              <a:off x="12690019" y="4497008"/>
              <a:ext cx="110967" cy="96454"/>
            </a:xfrm>
            <a:custGeom>
              <a:avLst/>
              <a:gdLst/>
              <a:ahLst/>
              <a:cxnLst>
                <a:cxn ang="0">
                  <a:pos x="15" y="10"/>
                </a:cxn>
                <a:cxn ang="0">
                  <a:pos x="42" y="0"/>
                </a:cxn>
                <a:cxn ang="0">
                  <a:pos x="57" y="0"/>
                </a:cxn>
                <a:cxn ang="0">
                  <a:pos x="80" y="10"/>
                </a:cxn>
                <a:cxn ang="0">
                  <a:pos x="85" y="0"/>
                </a:cxn>
                <a:cxn ang="0">
                  <a:pos x="80" y="17"/>
                </a:cxn>
                <a:cxn ang="0">
                  <a:pos x="57" y="10"/>
                </a:cxn>
                <a:cxn ang="0">
                  <a:pos x="48" y="17"/>
                </a:cxn>
                <a:cxn ang="0">
                  <a:pos x="48" y="32"/>
                </a:cxn>
                <a:cxn ang="0">
                  <a:pos x="42" y="32"/>
                </a:cxn>
                <a:cxn ang="0">
                  <a:pos x="37" y="17"/>
                </a:cxn>
                <a:cxn ang="0">
                  <a:pos x="37" y="32"/>
                </a:cxn>
                <a:cxn ang="0">
                  <a:pos x="42" y="46"/>
                </a:cxn>
                <a:cxn ang="0">
                  <a:pos x="57" y="68"/>
                </a:cxn>
                <a:cxn ang="0">
                  <a:pos x="48" y="68"/>
                </a:cxn>
                <a:cxn ang="0">
                  <a:pos x="48" y="74"/>
                </a:cxn>
                <a:cxn ang="0">
                  <a:pos x="37" y="68"/>
                </a:cxn>
                <a:cxn ang="0">
                  <a:pos x="15" y="68"/>
                </a:cxn>
                <a:cxn ang="0">
                  <a:pos x="0" y="39"/>
                </a:cxn>
                <a:cxn ang="0">
                  <a:pos x="15" y="17"/>
                </a:cxn>
                <a:cxn ang="0">
                  <a:pos x="15" y="10"/>
                </a:cxn>
                <a:cxn ang="0">
                  <a:pos x="15" y="10"/>
                </a:cxn>
                <a:cxn ang="0">
                  <a:pos x="15" y="10"/>
                </a:cxn>
              </a:cxnLst>
              <a:rect l="0" t="0" r="r" b="b"/>
              <a:pathLst>
                <a:path w="85" h="74">
                  <a:moveTo>
                    <a:pt x="15" y="10"/>
                  </a:moveTo>
                  <a:lnTo>
                    <a:pt x="42" y="0"/>
                  </a:lnTo>
                  <a:lnTo>
                    <a:pt x="57" y="0"/>
                  </a:lnTo>
                  <a:lnTo>
                    <a:pt x="80" y="10"/>
                  </a:lnTo>
                  <a:lnTo>
                    <a:pt x="85" y="0"/>
                  </a:lnTo>
                  <a:lnTo>
                    <a:pt x="80" y="17"/>
                  </a:lnTo>
                  <a:lnTo>
                    <a:pt x="57" y="10"/>
                  </a:lnTo>
                  <a:lnTo>
                    <a:pt x="48" y="17"/>
                  </a:lnTo>
                  <a:lnTo>
                    <a:pt x="48" y="32"/>
                  </a:lnTo>
                  <a:lnTo>
                    <a:pt x="42" y="32"/>
                  </a:lnTo>
                  <a:lnTo>
                    <a:pt x="37" y="17"/>
                  </a:lnTo>
                  <a:lnTo>
                    <a:pt x="37" y="32"/>
                  </a:lnTo>
                  <a:lnTo>
                    <a:pt x="42" y="46"/>
                  </a:lnTo>
                  <a:lnTo>
                    <a:pt x="57" y="68"/>
                  </a:lnTo>
                  <a:lnTo>
                    <a:pt x="48" y="68"/>
                  </a:lnTo>
                  <a:lnTo>
                    <a:pt x="48" y="74"/>
                  </a:lnTo>
                  <a:lnTo>
                    <a:pt x="37" y="68"/>
                  </a:lnTo>
                  <a:lnTo>
                    <a:pt x="15" y="68"/>
                  </a:lnTo>
                  <a:lnTo>
                    <a:pt x="0" y="39"/>
                  </a:lnTo>
                  <a:lnTo>
                    <a:pt x="15" y="17"/>
                  </a:lnTo>
                  <a:lnTo>
                    <a:pt x="15" y="10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5" name="Freeform 677"/>
            <p:cNvSpPr>
              <a:spLocks/>
            </p:cNvSpPr>
            <p:nvPr/>
          </p:nvSpPr>
          <p:spPr bwMode="auto">
            <a:xfrm>
              <a:off x="12530019" y="4086428"/>
              <a:ext cx="34839" cy="31282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0" y="24"/>
                </a:cxn>
                <a:cxn ang="0">
                  <a:pos x="26" y="24"/>
                </a:cxn>
                <a:cxn ang="0">
                  <a:pos x="26" y="0"/>
                </a:cxn>
                <a:cxn ang="0">
                  <a:pos x="0" y="13"/>
                </a:cxn>
                <a:cxn ang="0">
                  <a:pos x="0" y="13"/>
                </a:cxn>
                <a:cxn ang="0">
                  <a:pos x="0" y="13"/>
                </a:cxn>
              </a:cxnLst>
              <a:rect l="0" t="0" r="r" b="b"/>
              <a:pathLst>
                <a:path w="26" h="24">
                  <a:moveTo>
                    <a:pt x="0" y="13"/>
                  </a:moveTo>
                  <a:lnTo>
                    <a:pt x="0" y="24"/>
                  </a:lnTo>
                  <a:lnTo>
                    <a:pt x="26" y="24"/>
                  </a:lnTo>
                  <a:lnTo>
                    <a:pt x="26" y="0"/>
                  </a:lnTo>
                  <a:lnTo>
                    <a:pt x="0" y="13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6" name="Freeform 678"/>
            <p:cNvSpPr>
              <a:spLocks/>
            </p:cNvSpPr>
            <p:nvPr/>
          </p:nvSpPr>
          <p:spPr bwMode="auto">
            <a:xfrm>
              <a:off x="12530019" y="4117710"/>
              <a:ext cx="34839" cy="364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8"/>
                </a:cxn>
                <a:cxn ang="0">
                  <a:pos x="26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6" h="28">
                  <a:moveTo>
                    <a:pt x="0" y="0"/>
                  </a:moveTo>
                  <a:lnTo>
                    <a:pt x="0" y="28"/>
                  </a:lnTo>
                  <a:lnTo>
                    <a:pt x="2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7" name="Freeform 679"/>
            <p:cNvSpPr>
              <a:spLocks/>
            </p:cNvSpPr>
            <p:nvPr/>
          </p:nvSpPr>
          <p:spPr bwMode="auto">
            <a:xfrm>
              <a:off x="12217762" y="3991278"/>
              <a:ext cx="147096" cy="278933"/>
            </a:xfrm>
            <a:custGeom>
              <a:avLst/>
              <a:gdLst/>
              <a:ahLst/>
              <a:cxnLst>
                <a:cxn ang="0">
                  <a:pos x="24" y="213"/>
                </a:cxn>
                <a:cxn ang="0">
                  <a:pos x="29" y="198"/>
                </a:cxn>
                <a:cxn ang="0">
                  <a:pos x="44" y="213"/>
                </a:cxn>
                <a:cxn ang="0">
                  <a:pos x="44" y="198"/>
                </a:cxn>
                <a:cxn ang="0">
                  <a:pos x="61" y="191"/>
                </a:cxn>
                <a:cxn ang="0">
                  <a:pos x="67" y="198"/>
                </a:cxn>
                <a:cxn ang="0">
                  <a:pos x="74" y="191"/>
                </a:cxn>
                <a:cxn ang="0">
                  <a:pos x="107" y="191"/>
                </a:cxn>
                <a:cxn ang="0">
                  <a:pos x="114" y="183"/>
                </a:cxn>
                <a:cxn ang="0">
                  <a:pos x="102" y="183"/>
                </a:cxn>
                <a:cxn ang="0">
                  <a:pos x="114" y="154"/>
                </a:cxn>
                <a:cxn ang="0">
                  <a:pos x="107" y="149"/>
                </a:cxn>
                <a:cxn ang="0">
                  <a:pos x="87" y="149"/>
                </a:cxn>
                <a:cxn ang="0">
                  <a:pos x="102" y="141"/>
                </a:cxn>
                <a:cxn ang="0">
                  <a:pos x="102" y="133"/>
                </a:cxn>
                <a:cxn ang="0">
                  <a:pos x="87" y="109"/>
                </a:cxn>
                <a:cxn ang="0">
                  <a:pos x="81" y="102"/>
                </a:cxn>
                <a:cxn ang="0">
                  <a:pos x="67" y="74"/>
                </a:cxn>
                <a:cxn ang="0">
                  <a:pos x="44" y="65"/>
                </a:cxn>
                <a:cxn ang="0">
                  <a:pos x="74" y="30"/>
                </a:cxn>
                <a:cxn ang="0">
                  <a:pos x="67" y="22"/>
                </a:cxn>
                <a:cxn ang="0">
                  <a:pos x="37" y="30"/>
                </a:cxn>
                <a:cxn ang="0">
                  <a:pos x="37" y="13"/>
                </a:cxn>
                <a:cxn ang="0">
                  <a:pos x="61" y="0"/>
                </a:cxn>
                <a:cxn ang="0">
                  <a:pos x="29" y="0"/>
                </a:cxn>
                <a:cxn ang="0">
                  <a:pos x="17" y="30"/>
                </a:cxn>
                <a:cxn ang="0">
                  <a:pos x="0" y="30"/>
                </a:cxn>
                <a:cxn ang="0">
                  <a:pos x="17" y="35"/>
                </a:cxn>
                <a:cxn ang="0">
                  <a:pos x="24" y="35"/>
                </a:cxn>
                <a:cxn ang="0">
                  <a:pos x="17" y="59"/>
                </a:cxn>
                <a:cxn ang="0">
                  <a:pos x="24" y="59"/>
                </a:cxn>
                <a:cxn ang="0">
                  <a:pos x="24" y="65"/>
                </a:cxn>
                <a:cxn ang="0">
                  <a:pos x="17" y="74"/>
                </a:cxn>
                <a:cxn ang="0">
                  <a:pos x="24" y="74"/>
                </a:cxn>
                <a:cxn ang="0">
                  <a:pos x="29" y="82"/>
                </a:cxn>
                <a:cxn ang="0">
                  <a:pos x="24" y="96"/>
                </a:cxn>
                <a:cxn ang="0">
                  <a:pos x="29" y="102"/>
                </a:cxn>
                <a:cxn ang="0">
                  <a:pos x="44" y="96"/>
                </a:cxn>
                <a:cxn ang="0">
                  <a:pos x="44" y="109"/>
                </a:cxn>
                <a:cxn ang="0">
                  <a:pos x="61" y="109"/>
                </a:cxn>
                <a:cxn ang="0">
                  <a:pos x="61" y="133"/>
                </a:cxn>
                <a:cxn ang="0">
                  <a:pos x="29" y="133"/>
                </a:cxn>
                <a:cxn ang="0">
                  <a:pos x="37" y="141"/>
                </a:cxn>
                <a:cxn ang="0">
                  <a:pos x="29" y="149"/>
                </a:cxn>
                <a:cxn ang="0">
                  <a:pos x="37" y="149"/>
                </a:cxn>
                <a:cxn ang="0">
                  <a:pos x="37" y="154"/>
                </a:cxn>
                <a:cxn ang="0">
                  <a:pos x="24" y="161"/>
                </a:cxn>
                <a:cxn ang="0">
                  <a:pos x="29" y="175"/>
                </a:cxn>
                <a:cxn ang="0">
                  <a:pos x="37" y="175"/>
                </a:cxn>
                <a:cxn ang="0">
                  <a:pos x="44" y="183"/>
                </a:cxn>
                <a:cxn ang="0">
                  <a:pos x="61" y="175"/>
                </a:cxn>
                <a:cxn ang="0">
                  <a:pos x="61" y="183"/>
                </a:cxn>
                <a:cxn ang="0">
                  <a:pos x="37" y="183"/>
                </a:cxn>
                <a:cxn ang="0">
                  <a:pos x="24" y="213"/>
                </a:cxn>
                <a:cxn ang="0">
                  <a:pos x="24" y="213"/>
                </a:cxn>
                <a:cxn ang="0">
                  <a:pos x="24" y="213"/>
                </a:cxn>
              </a:cxnLst>
              <a:rect l="0" t="0" r="r" b="b"/>
              <a:pathLst>
                <a:path w="114" h="213">
                  <a:moveTo>
                    <a:pt x="24" y="213"/>
                  </a:moveTo>
                  <a:lnTo>
                    <a:pt x="29" y="198"/>
                  </a:lnTo>
                  <a:lnTo>
                    <a:pt x="44" y="213"/>
                  </a:lnTo>
                  <a:lnTo>
                    <a:pt x="44" y="198"/>
                  </a:lnTo>
                  <a:lnTo>
                    <a:pt x="61" y="191"/>
                  </a:lnTo>
                  <a:lnTo>
                    <a:pt x="67" y="198"/>
                  </a:lnTo>
                  <a:lnTo>
                    <a:pt x="74" y="191"/>
                  </a:lnTo>
                  <a:lnTo>
                    <a:pt x="107" y="191"/>
                  </a:lnTo>
                  <a:lnTo>
                    <a:pt x="114" y="183"/>
                  </a:lnTo>
                  <a:lnTo>
                    <a:pt x="102" y="183"/>
                  </a:lnTo>
                  <a:lnTo>
                    <a:pt x="114" y="154"/>
                  </a:lnTo>
                  <a:lnTo>
                    <a:pt x="107" y="149"/>
                  </a:lnTo>
                  <a:lnTo>
                    <a:pt x="87" y="149"/>
                  </a:lnTo>
                  <a:lnTo>
                    <a:pt x="102" y="141"/>
                  </a:lnTo>
                  <a:lnTo>
                    <a:pt x="102" y="133"/>
                  </a:lnTo>
                  <a:lnTo>
                    <a:pt x="87" y="109"/>
                  </a:lnTo>
                  <a:lnTo>
                    <a:pt x="81" y="102"/>
                  </a:lnTo>
                  <a:lnTo>
                    <a:pt x="67" y="74"/>
                  </a:lnTo>
                  <a:lnTo>
                    <a:pt x="44" y="65"/>
                  </a:lnTo>
                  <a:lnTo>
                    <a:pt x="74" y="30"/>
                  </a:lnTo>
                  <a:lnTo>
                    <a:pt x="67" y="22"/>
                  </a:lnTo>
                  <a:lnTo>
                    <a:pt x="37" y="30"/>
                  </a:lnTo>
                  <a:lnTo>
                    <a:pt x="37" y="13"/>
                  </a:lnTo>
                  <a:lnTo>
                    <a:pt x="61" y="0"/>
                  </a:lnTo>
                  <a:lnTo>
                    <a:pt x="29" y="0"/>
                  </a:lnTo>
                  <a:lnTo>
                    <a:pt x="17" y="30"/>
                  </a:lnTo>
                  <a:lnTo>
                    <a:pt x="0" y="30"/>
                  </a:lnTo>
                  <a:lnTo>
                    <a:pt x="17" y="35"/>
                  </a:lnTo>
                  <a:lnTo>
                    <a:pt x="24" y="35"/>
                  </a:lnTo>
                  <a:lnTo>
                    <a:pt x="17" y="59"/>
                  </a:lnTo>
                  <a:lnTo>
                    <a:pt x="24" y="59"/>
                  </a:lnTo>
                  <a:lnTo>
                    <a:pt x="24" y="65"/>
                  </a:lnTo>
                  <a:lnTo>
                    <a:pt x="17" y="74"/>
                  </a:lnTo>
                  <a:lnTo>
                    <a:pt x="24" y="74"/>
                  </a:lnTo>
                  <a:lnTo>
                    <a:pt x="29" y="82"/>
                  </a:lnTo>
                  <a:lnTo>
                    <a:pt x="24" y="96"/>
                  </a:lnTo>
                  <a:lnTo>
                    <a:pt x="29" y="102"/>
                  </a:lnTo>
                  <a:lnTo>
                    <a:pt x="44" y="96"/>
                  </a:lnTo>
                  <a:lnTo>
                    <a:pt x="44" y="109"/>
                  </a:lnTo>
                  <a:lnTo>
                    <a:pt x="61" y="109"/>
                  </a:lnTo>
                  <a:lnTo>
                    <a:pt x="61" y="133"/>
                  </a:lnTo>
                  <a:lnTo>
                    <a:pt x="29" y="133"/>
                  </a:lnTo>
                  <a:lnTo>
                    <a:pt x="37" y="141"/>
                  </a:lnTo>
                  <a:lnTo>
                    <a:pt x="29" y="149"/>
                  </a:lnTo>
                  <a:lnTo>
                    <a:pt x="37" y="149"/>
                  </a:lnTo>
                  <a:lnTo>
                    <a:pt x="37" y="154"/>
                  </a:lnTo>
                  <a:lnTo>
                    <a:pt x="24" y="161"/>
                  </a:lnTo>
                  <a:lnTo>
                    <a:pt x="29" y="175"/>
                  </a:lnTo>
                  <a:lnTo>
                    <a:pt x="37" y="175"/>
                  </a:lnTo>
                  <a:lnTo>
                    <a:pt x="44" y="183"/>
                  </a:lnTo>
                  <a:lnTo>
                    <a:pt x="61" y="175"/>
                  </a:lnTo>
                  <a:lnTo>
                    <a:pt x="61" y="183"/>
                  </a:lnTo>
                  <a:lnTo>
                    <a:pt x="37" y="183"/>
                  </a:lnTo>
                  <a:lnTo>
                    <a:pt x="24" y="213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8" name="Freeform 680"/>
            <p:cNvSpPr>
              <a:spLocks/>
            </p:cNvSpPr>
            <p:nvPr/>
          </p:nvSpPr>
          <p:spPr bwMode="auto">
            <a:xfrm>
              <a:off x="12490019" y="4460512"/>
              <a:ext cx="29677" cy="49530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0" y="30"/>
                </a:cxn>
                <a:cxn ang="0">
                  <a:pos x="23" y="38"/>
                </a:cxn>
                <a:cxn ang="0">
                  <a:pos x="23" y="0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23" h="38">
                  <a:moveTo>
                    <a:pt x="0" y="7"/>
                  </a:moveTo>
                  <a:lnTo>
                    <a:pt x="0" y="30"/>
                  </a:lnTo>
                  <a:lnTo>
                    <a:pt x="23" y="38"/>
                  </a:lnTo>
                  <a:lnTo>
                    <a:pt x="23" y="0"/>
                  </a:lnTo>
                  <a:lnTo>
                    <a:pt x="0" y="7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9" name="Freeform 681"/>
            <p:cNvSpPr>
              <a:spLocks/>
            </p:cNvSpPr>
            <p:nvPr/>
          </p:nvSpPr>
          <p:spPr bwMode="auto">
            <a:xfrm>
              <a:off x="12478407" y="4510042"/>
              <a:ext cx="37419" cy="5735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36"/>
                </a:cxn>
                <a:cxn ang="0">
                  <a:pos x="9" y="44"/>
                </a:cxn>
                <a:cxn ang="0">
                  <a:pos x="20" y="36"/>
                </a:cxn>
                <a:cxn ang="0">
                  <a:pos x="29" y="7"/>
                </a:cxn>
                <a:cxn ang="0">
                  <a:pos x="2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44">
                  <a:moveTo>
                    <a:pt x="0" y="0"/>
                  </a:moveTo>
                  <a:lnTo>
                    <a:pt x="9" y="36"/>
                  </a:lnTo>
                  <a:lnTo>
                    <a:pt x="9" y="44"/>
                  </a:lnTo>
                  <a:lnTo>
                    <a:pt x="20" y="36"/>
                  </a:lnTo>
                  <a:lnTo>
                    <a:pt x="29" y="7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60" name="Group 539"/>
            <p:cNvGrpSpPr/>
            <p:nvPr/>
          </p:nvGrpSpPr>
          <p:grpSpPr>
            <a:xfrm>
              <a:off x="12034537" y="4609102"/>
              <a:ext cx="1201287" cy="1465052"/>
              <a:chOff x="4014168" y="3726728"/>
              <a:chExt cx="1201287" cy="1465052"/>
            </a:xfrm>
            <a:grpFill/>
          </p:grpSpPr>
          <p:sp>
            <p:nvSpPr>
              <p:cNvPr id="76" name="Freeform 545"/>
              <p:cNvSpPr>
                <a:spLocks/>
              </p:cNvSpPr>
              <p:nvPr/>
            </p:nvSpPr>
            <p:spPr bwMode="auto">
              <a:xfrm>
                <a:off x="4699327" y="4036944"/>
                <a:ext cx="296773" cy="377994"/>
              </a:xfrm>
              <a:custGeom>
                <a:avLst/>
                <a:gdLst/>
                <a:ahLst/>
                <a:cxnLst>
                  <a:cxn ang="0">
                    <a:pos x="16" y="175"/>
                  </a:cxn>
                  <a:cxn ang="0">
                    <a:pos x="28" y="197"/>
                  </a:cxn>
                  <a:cxn ang="0">
                    <a:pos x="28" y="214"/>
                  </a:cxn>
                  <a:cxn ang="0">
                    <a:pos x="43" y="222"/>
                  </a:cxn>
                  <a:cxn ang="0">
                    <a:pos x="80" y="266"/>
                  </a:cxn>
                  <a:cxn ang="0">
                    <a:pos x="85" y="282"/>
                  </a:cxn>
                  <a:cxn ang="0">
                    <a:pos x="113" y="282"/>
                  </a:cxn>
                  <a:cxn ang="0">
                    <a:pos x="122" y="289"/>
                  </a:cxn>
                  <a:cxn ang="0">
                    <a:pos x="137" y="289"/>
                  </a:cxn>
                  <a:cxn ang="0">
                    <a:pos x="164" y="282"/>
                  </a:cxn>
                  <a:cxn ang="0">
                    <a:pos x="192" y="282"/>
                  </a:cxn>
                  <a:cxn ang="0">
                    <a:pos x="192" y="261"/>
                  </a:cxn>
                  <a:cxn ang="0">
                    <a:pos x="186" y="261"/>
                  </a:cxn>
                  <a:cxn ang="0">
                    <a:pos x="164" y="235"/>
                  </a:cxn>
                  <a:cxn ang="0">
                    <a:pos x="157" y="222"/>
                  </a:cxn>
                  <a:cxn ang="0">
                    <a:pos x="199" y="143"/>
                  </a:cxn>
                  <a:cxn ang="0">
                    <a:pos x="207" y="91"/>
                  </a:cxn>
                  <a:cxn ang="0">
                    <a:pos x="229" y="84"/>
                  </a:cxn>
                  <a:cxn ang="0">
                    <a:pos x="229" y="76"/>
                  </a:cxn>
                  <a:cxn ang="0">
                    <a:pos x="214" y="69"/>
                  </a:cxn>
                  <a:cxn ang="0">
                    <a:pos x="207" y="8"/>
                  </a:cxn>
                  <a:cxn ang="0">
                    <a:pos x="192" y="0"/>
                  </a:cxn>
                  <a:cxn ang="0">
                    <a:pos x="164" y="17"/>
                  </a:cxn>
                  <a:cxn ang="0">
                    <a:pos x="157" y="8"/>
                  </a:cxn>
                  <a:cxn ang="0">
                    <a:pos x="43" y="8"/>
                  </a:cxn>
                  <a:cxn ang="0">
                    <a:pos x="43" y="39"/>
                  </a:cxn>
                  <a:cxn ang="0">
                    <a:pos x="28" y="52"/>
                  </a:cxn>
                  <a:cxn ang="0">
                    <a:pos x="28" y="113"/>
                  </a:cxn>
                  <a:cxn ang="0">
                    <a:pos x="21" y="113"/>
                  </a:cxn>
                  <a:cxn ang="0">
                    <a:pos x="0" y="143"/>
                  </a:cxn>
                  <a:cxn ang="0">
                    <a:pos x="21" y="175"/>
                  </a:cxn>
                  <a:cxn ang="0">
                    <a:pos x="16" y="175"/>
                  </a:cxn>
                  <a:cxn ang="0">
                    <a:pos x="16" y="175"/>
                  </a:cxn>
                  <a:cxn ang="0">
                    <a:pos x="16" y="175"/>
                  </a:cxn>
                </a:cxnLst>
                <a:rect l="0" t="0" r="r" b="b"/>
                <a:pathLst>
                  <a:path w="229" h="289">
                    <a:moveTo>
                      <a:pt x="16" y="175"/>
                    </a:moveTo>
                    <a:lnTo>
                      <a:pt x="28" y="197"/>
                    </a:lnTo>
                    <a:lnTo>
                      <a:pt x="28" y="214"/>
                    </a:lnTo>
                    <a:lnTo>
                      <a:pt x="43" y="222"/>
                    </a:lnTo>
                    <a:lnTo>
                      <a:pt x="80" y="266"/>
                    </a:lnTo>
                    <a:lnTo>
                      <a:pt x="85" y="282"/>
                    </a:lnTo>
                    <a:lnTo>
                      <a:pt x="113" y="282"/>
                    </a:lnTo>
                    <a:lnTo>
                      <a:pt x="122" y="289"/>
                    </a:lnTo>
                    <a:lnTo>
                      <a:pt x="137" y="289"/>
                    </a:lnTo>
                    <a:lnTo>
                      <a:pt x="164" y="282"/>
                    </a:lnTo>
                    <a:lnTo>
                      <a:pt x="192" y="282"/>
                    </a:lnTo>
                    <a:lnTo>
                      <a:pt x="192" y="261"/>
                    </a:lnTo>
                    <a:lnTo>
                      <a:pt x="186" y="261"/>
                    </a:lnTo>
                    <a:lnTo>
                      <a:pt x="164" y="235"/>
                    </a:lnTo>
                    <a:lnTo>
                      <a:pt x="157" y="222"/>
                    </a:lnTo>
                    <a:lnTo>
                      <a:pt x="199" y="143"/>
                    </a:lnTo>
                    <a:lnTo>
                      <a:pt x="207" y="91"/>
                    </a:lnTo>
                    <a:lnTo>
                      <a:pt x="229" y="84"/>
                    </a:lnTo>
                    <a:lnTo>
                      <a:pt x="229" y="76"/>
                    </a:lnTo>
                    <a:lnTo>
                      <a:pt x="214" y="69"/>
                    </a:lnTo>
                    <a:lnTo>
                      <a:pt x="207" y="8"/>
                    </a:lnTo>
                    <a:lnTo>
                      <a:pt x="192" y="0"/>
                    </a:lnTo>
                    <a:lnTo>
                      <a:pt x="164" y="17"/>
                    </a:lnTo>
                    <a:lnTo>
                      <a:pt x="157" y="8"/>
                    </a:lnTo>
                    <a:lnTo>
                      <a:pt x="43" y="8"/>
                    </a:lnTo>
                    <a:lnTo>
                      <a:pt x="43" y="39"/>
                    </a:lnTo>
                    <a:lnTo>
                      <a:pt x="28" y="52"/>
                    </a:lnTo>
                    <a:lnTo>
                      <a:pt x="28" y="113"/>
                    </a:lnTo>
                    <a:lnTo>
                      <a:pt x="21" y="113"/>
                    </a:lnTo>
                    <a:lnTo>
                      <a:pt x="0" y="143"/>
                    </a:lnTo>
                    <a:lnTo>
                      <a:pt x="21" y="175"/>
                    </a:lnTo>
                    <a:lnTo>
                      <a:pt x="16" y="175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 dirty="0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77" name="Freeform 552"/>
              <p:cNvSpPr>
                <a:spLocks/>
              </p:cNvSpPr>
              <p:nvPr/>
            </p:nvSpPr>
            <p:spPr bwMode="auto">
              <a:xfrm>
                <a:off x="4899326" y="4133397"/>
                <a:ext cx="258064" cy="281540"/>
              </a:xfrm>
              <a:custGeom>
                <a:avLst/>
                <a:gdLst/>
                <a:ahLst/>
                <a:cxnLst>
                  <a:cxn ang="0">
                    <a:pos x="127" y="86"/>
                  </a:cxn>
                  <a:cxn ang="0">
                    <a:pos x="120" y="86"/>
                  </a:cxn>
                  <a:cxn ang="0">
                    <a:pos x="120" y="114"/>
                  </a:cxn>
                  <a:cxn ang="0">
                    <a:pos x="127" y="114"/>
                  </a:cxn>
                  <a:cxn ang="0">
                    <a:pos x="127" y="123"/>
                  </a:cxn>
                  <a:cxn ang="0">
                    <a:pos x="142" y="140"/>
                  </a:cxn>
                  <a:cxn ang="0">
                    <a:pos x="199" y="146"/>
                  </a:cxn>
                  <a:cxn ang="0">
                    <a:pos x="162" y="192"/>
                  </a:cxn>
                  <a:cxn ang="0">
                    <a:pos x="137" y="192"/>
                  </a:cxn>
                  <a:cxn ang="0">
                    <a:pos x="120" y="215"/>
                  </a:cxn>
                  <a:cxn ang="0">
                    <a:pos x="99" y="208"/>
                  </a:cxn>
                  <a:cxn ang="0">
                    <a:pos x="80" y="215"/>
                  </a:cxn>
                  <a:cxn ang="0">
                    <a:pos x="35" y="208"/>
                  </a:cxn>
                  <a:cxn ang="0">
                    <a:pos x="35" y="187"/>
                  </a:cxn>
                  <a:cxn ang="0">
                    <a:pos x="28" y="187"/>
                  </a:cxn>
                  <a:cxn ang="0">
                    <a:pos x="8" y="161"/>
                  </a:cxn>
                  <a:cxn ang="0">
                    <a:pos x="0" y="146"/>
                  </a:cxn>
                  <a:cxn ang="0">
                    <a:pos x="8" y="140"/>
                  </a:cxn>
                  <a:cxn ang="0">
                    <a:pos x="15" y="114"/>
                  </a:cxn>
                  <a:cxn ang="0">
                    <a:pos x="43" y="69"/>
                  </a:cxn>
                  <a:cxn ang="0">
                    <a:pos x="50" y="15"/>
                  </a:cxn>
                  <a:cxn ang="0">
                    <a:pos x="72" y="8"/>
                  </a:cxn>
                  <a:cxn ang="0">
                    <a:pos x="72" y="0"/>
                  </a:cxn>
                  <a:cxn ang="0">
                    <a:pos x="85" y="37"/>
                  </a:cxn>
                  <a:cxn ang="0">
                    <a:pos x="127" y="86"/>
                  </a:cxn>
                  <a:cxn ang="0">
                    <a:pos x="127" y="86"/>
                  </a:cxn>
                  <a:cxn ang="0">
                    <a:pos x="127" y="86"/>
                  </a:cxn>
                </a:cxnLst>
                <a:rect l="0" t="0" r="r" b="b"/>
                <a:pathLst>
                  <a:path w="199" h="215">
                    <a:moveTo>
                      <a:pt x="127" y="86"/>
                    </a:moveTo>
                    <a:lnTo>
                      <a:pt x="120" y="86"/>
                    </a:lnTo>
                    <a:lnTo>
                      <a:pt x="120" y="114"/>
                    </a:lnTo>
                    <a:lnTo>
                      <a:pt x="127" y="114"/>
                    </a:lnTo>
                    <a:lnTo>
                      <a:pt x="127" y="123"/>
                    </a:lnTo>
                    <a:lnTo>
                      <a:pt x="142" y="140"/>
                    </a:lnTo>
                    <a:lnTo>
                      <a:pt x="199" y="146"/>
                    </a:lnTo>
                    <a:lnTo>
                      <a:pt x="162" y="192"/>
                    </a:lnTo>
                    <a:lnTo>
                      <a:pt x="137" y="192"/>
                    </a:lnTo>
                    <a:lnTo>
                      <a:pt x="120" y="215"/>
                    </a:lnTo>
                    <a:lnTo>
                      <a:pt x="99" y="208"/>
                    </a:lnTo>
                    <a:lnTo>
                      <a:pt x="80" y="215"/>
                    </a:lnTo>
                    <a:lnTo>
                      <a:pt x="35" y="208"/>
                    </a:lnTo>
                    <a:lnTo>
                      <a:pt x="35" y="187"/>
                    </a:lnTo>
                    <a:lnTo>
                      <a:pt x="28" y="187"/>
                    </a:lnTo>
                    <a:lnTo>
                      <a:pt x="8" y="161"/>
                    </a:lnTo>
                    <a:lnTo>
                      <a:pt x="0" y="146"/>
                    </a:lnTo>
                    <a:lnTo>
                      <a:pt x="8" y="140"/>
                    </a:lnTo>
                    <a:lnTo>
                      <a:pt x="15" y="114"/>
                    </a:lnTo>
                    <a:lnTo>
                      <a:pt x="43" y="69"/>
                    </a:lnTo>
                    <a:lnTo>
                      <a:pt x="50" y="15"/>
                    </a:lnTo>
                    <a:lnTo>
                      <a:pt x="72" y="8"/>
                    </a:lnTo>
                    <a:lnTo>
                      <a:pt x="72" y="0"/>
                    </a:lnTo>
                    <a:lnTo>
                      <a:pt x="85" y="37"/>
                    </a:lnTo>
                    <a:lnTo>
                      <a:pt x="127" y="86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 dirty="0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78" name="Group 542"/>
              <p:cNvGrpSpPr/>
              <p:nvPr/>
            </p:nvGrpSpPr>
            <p:grpSpPr>
              <a:xfrm>
                <a:off x="4014168" y="3726728"/>
                <a:ext cx="1201287" cy="1465052"/>
                <a:chOff x="4014168" y="3726728"/>
                <a:chExt cx="1201287" cy="1465052"/>
              </a:xfrm>
              <a:grpFill/>
            </p:grpSpPr>
            <p:sp>
              <p:nvSpPr>
                <p:cNvPr id="79" name="Freeform 546"/>
                <p:cNvSpPr>
                  <a:spLocks/>
                </p:cNvSpPr>
                <p:nvPr/>
              </p:nvSpPr>
              <p:spPr bwMode="auto">
                <a:xfrm>
                  <a:off x="4912230" y="4401903"/>
                  <a:ext cx="145806" cy="169445"/>
                </a:xfrm>
                <a:custGeom>
                  <a:avLst/>
                  <a:gdLst/>
                  <a:ahLst/>
                  <a:cxnLst>
                    <a:cxn ang="0">
                      <a:pos x="112" y="10"/>
                    </a:cxn>
                    <a:cxn ang="0">
                      <a:pos x="90" y="0"/>
                    </a:cxn>
                    <a:cxn ang="0">
                      <a:pos x="70" y="10"/>
                    </a:cxn>
                    <a:cxn ang="0">
                      <a:pos x="0" y="0"/>
                    </a:cxn>
                    <a:cxn ang="0">
                      <a:pos x="8" y="10"/>
                    </a:cxn>
                    <a:cxn ang="0">
                      <a:pos x="22" y="39"/>
                    </a:cxn>
                    <a:cxn ang="0">
                      <a:pos x="0" y="62"/>
                    </a:cxn>
                    <a:cxn ang="0">
                      <a:pos x="0" y="76"/>
                    </a:cxn>
                    <a:cxn ang="0">
                      <a:pos x="8" y="76"/>
                    </a:cxn>
                    <a:cxn ang="0">
                      <a:pos x="48" y="101"/>
                    </a:cxn>
                    <a:cxn ang="0">
                      <a:pos x="48" y="121"/>
                    </a:cxn>
                    <a:cxn ang="0">
                      <a:pos x="77" y="130"/>
                    </a:cxn>
                    <a:cxn ang="0">
                      <a:pos x="83" y="101"/>
                    </a:cxn>
                    <a:cxn ang="0">
                      <a:pos x="90" y="101"/>
                    </a:cxn>
                    <a:cxn ang="0">
                      <a:pos x="105" y="84"/>
                    </a:cxn>
                    <a:cxn ang="0">
                      <a:pos x="90" y="76"/>
                    </a:cxn>
                    <a:cxn ang="0">
                      <a:pos x="90" y="30"/>
                    </a:cxn>
                    <a:cxn ang="0">
                      <a:pos x="112" y="10"/>
                    </a:cxn>
                    <a:cxn ang="0">
                      <a:pos x="112" y="10"/>
                    </a:cxn>
                    <a:cxn ang="0">
                      <a:pos x="112" y="10"/>
                    </a:cxn>
                  </a:cxnLst>
                  <a:rect l="0" t="0" r="r" b="b"/>
                  <a:pathLst>
                    <a:path w="112" h="130">
                      <a:moveTo>
                        <a:pt x="112" y="10"/>
                      </a:moveTo>
                      <a:lnTo>
                        <a:pt x="90" y="0"/>
                      </a:lnTo>
                      <a:lnTo>
                        <a:pt x="70" y="10"/>
                      </a:lnTo>
                      <a:lnTo>
                        <a:pt x="0" y="0"/>
                      </a:lnTo>
                      <a:lnTo>
                        <a:pt x="8" y="10"/>
                      </a:lnTo>
                      <a:lnTo>
                        <a:pt x="22" y="39"/>
                      </a:lnTo>
                      <a:lnTo>
                        <a:pt x="0" y="62"/>
                      </a:lnTo>
                      <a:lnTo>
                        <a:pt x="0" y="76"/>
                      </a:lnTo>
                      <a:lnTo>
                        <a:pt x="8" y="76"/>
                      </a:lnTo>
                      <a:lnTo>
                        <a:pt x="48" y="101"/>
                      </a:lnTo>
                      <a:lnTo>
                        <a:pt x="48" y="121"/>
                      </a:lnTo>
                      <a:lnTo>
                        <a:pt x="77" y="130"/>
                      </a:lnTo>
                      <a:lnTo>
                        <a:pt x="83" y="101"/>
                      </a:lnTo>
                      <a:lnTo>
                        <a:pt x="90" y="101"/>
                      </a:lnTo>
                      <a:lnTo>
                        <a:pt x="105" y="84"/>
                      </a:lnTo>
                      <a:lnTo>
                        <a:pt x="90" y="76"/>
                      </a:lnTo>
                      <a:lnTo>
                        <a:pt x="90" y="30"/>
                      </a:lnTo>
                      <a:lnTo>
                        <a:pt x="112" y="10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80" name="Freeform 548"/>
                <p:cNvSpPr>
                  <a:spLocks/>
                </p:cNvSpPr>
                <p:nvPr/>
              </p:nvSpPr>
              <p:spPr bwMode="auto">
                <a:xfrm>
                  <a:off x="4841262" y="4502267"/>
                  <a:ext cx="183225" cy="199424"/>
                </a:xfrm>
                <a:custGeom>
                  <a:avLst/>
                  <a:gdLst/>
                  <a:ahLst/>
                  <a:cxnLst>
                    <a:cxn ang="0">
                      <a:pos x="49" y="130"/>
                    </a:cxn>
                    <a:cxn ang="0">
                      <a:pos x="20" y="108"/>
                    </a:cxn>
                    <a:cxn ang="0">
                      <a:pos x="14" y="108"/>
                    </a:cxn>
                    <a:cxn ang="0">
                      <a:pos x="0" y="84"/>
                    </a:cxn>
                    <a:cxn ang="0">
                      <a:pos x="0" y="54"/>
                    </a:cxn>
                    <a:cxn ang="0">
                      <a:pos x="14" y="31"/>
                    </a:cxn>
                    <a:cxn ang="0">
                      <a:pos x="14" y="0"/>
                    </a:cxn>
                    <a:cxn ang="0">
                      <a:pos x="62" y="0"/>
                    </a:cxn>
                    <a:cxn ang="0">
                      <a:pos x="106" y="24"/>
                    </a:cxn>
                    <a:cxn ang="0">
                      <a:pos x="106" y="46"/>
                    </a:cxn>
                    <a:cxn ang="0">
                      <a:pos x="132" y="54"/>
                    </a:cxn>
                    <a:cxn ang="0">
                      <a:pos x="127" y="68"/>
                    </a:cxn>
                    <a:cxn ang="0">
                      <a:pos x="132" y="91"/>
                    </a:cxn>
                    <a:cxn ang="0">
                      <a:pos x="132" y="130"/>
                    </a:cxn>
                    <a:cxn ang="0">
                      <a:pos x="141" y="138"/>
                    </a:cxn>
                    <a:cxn ang="0">
                      <a:pos x="127" y="153"/>
                    </a:cxn>
                    <a:cxn ang="0">
                      <a:pos x="77" y="153"/>
                    </a:cxn>
                    <a:cxn ang="0">
                      <a:pos x="62" y="130"/>
                    </a:cxn>
                    <a:cxn ang="0">
                      <a:pos x="49" y="130"/>
                    </a:cxn>
                    <a:cxn ang="0">
                      <a:pos x="49" y="130"/>
                    </a:cxn>
                    <a:cxn ang="0">
                      <a:pos x="49" y="130"/>
                    </a:cxn>
                  </a:cxnLst>
                  <a:rect l="0" t="0" r="r" b="b"/>
                  <a:pathLst>
                    <a:path w="141" h="153">
                      <a:moveTo>
                        <a:pt x="49" y="130"/>
                      </a:moveTo>
                      <a:lnTo>
                        <a:pt x="20" y="108"/>
                      </a:lnTo>
                      <a:lnTo>
                        <a:pt x="14" y="108"/>
                      </a:lnTo>
                      <a:lnTo>
                        <a:pt x="0" y="84"/>
                      </a:lnTo>
                      <a:lnTo>
                        <a:pt x="0" y="54"/>
                      </a:lnTo>
                      <a:lnTo>
                        <a:pt x="14" y="31"/>
                      </a:lnTo>
                      <a:lnTo>
                        <a:pt x="14" y="0"/>
                      </a:lnTo>
                      <a:lnTo>
                        <a:pt x="62" y="0"/>
                      </a:lnTo>
                      <a:lnTo>
                        <a:pt x="106" y="24"/>
                      </a:lnTo>
                      <a:lnTo>
                        <a:pt x="106" y="46"/>
                      </a:lnTo>
                      <a:lnTo>
                        <a:pt x="132" y="54"/>
                      </a:lnTo>
                      <a:lnTo>
                        <a:pt x="127" y="68"/>
                      </a:lnTo>
                      <a:lnTo>
                        <a:pt x="132" y="91"/>
                      </a:lnTo>
                      <a:lnTo>
                        <a:pt x="132" y="130"/>
                      </a:lnTo>
                      <a:lnTo>
                        <a:pt x="141" y="138"/>
                      </a:lnTo>
                      <a:lnTo>
                        <a:pt x="127" y="153"/>
                      </a:lnTo>
                      <a:lnTo>
                        <a:pt x="77" y="153"/>
                      </a:lnTo>
                      <a:lnTo>
                        <a:pt x="62" y="130"/>
                      </a:lnTo>
                      <a:lnTo>
                        <a:pt x="49" y="130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81" name="Freeform 553"/>
                <p:cNvSpPr>
                  <a:spLocks/>
                </p:cNvSpPr>
                <p:nvPr/>
              </p:nvSpPr>
              <p:spPr bwMode="auto">
                <a:xfrm>
                  <a:off x="5029649" y="4255920"/>
                  <a:ext cx="185806" cy="252865"/>
                </a:xfrm>
                <a:custGeom>
                  <a:avLst/>
                  <a:gdLst/>
                  <a:ahLst/>
                  <a:cxnLst>
                    <a:cxn ang="0">
                      <a:pos x="22" y="118"/>
                    </a:cxn>
                    <a:cxn ang="0">
                      <a:pos x="0" y="141"/>
                    </a:cxn>
                    <a:cxn ang="0">
                      <a:pos x="0" y="187"/>
                    </a:cxn>
                    <a:cxn ang="0">
                      <a:pos x="15" y="193"/>
                    </a:cxn>
                    <a:cxn ang="0">
                      <a:pos x="37" y="165"/>
                    </a:cxn>
                    <a:cxn ang="0">
                      <a:pos x="99" y="111"/>
                    </a:cxn>
                    <a:cxn ang="0">
                      <a:pos x="112" y="91"/>
                    </a:cxn>
                    <a:cxn ang="0">
                      <a:pos x="143" y="20"/>
                    </a:cxn>
                    <a:cxn ang="0">
                      <a:pos x="143" y="0"/>
                    </a:cxn>
                    <a:cxn ang="0">
                      <a:pos x="128" y="0"/>
                    </a:cxn>
                    <a:cxn ang="0">
                      <a:pos x="57" y="29"/>
                    </a:cxn>
                    <a:cxn ang="0">
                      <a:pos x="44" y="20"/>
                    </a:cxn>
                    <a:cxn ang="0">
                      <a:pos x="37" y="7"/>
                    </a:cxn>
                    <a:cxn ang="0">
                      <a:pos x="29" y="20"/>
                    </a:cxn>
                    <a:cxn ang="0">
                      <a:pos x="29" y="29"/>
                    </a:cxn>
                    <a:cxn ang="0">
                      <a:pos x="44" y="46"/>
                    </a:cxn>
                    <a:cxn ang="0">
                      <a:pos x="99" y="52"/>
                    </a:cxn>
                    <a:cxn ang="0">
                      <a:pos x="62" y="96"/>
                    </a:cxn>
                    <a:cxn ang="0">
                      <a:pos x="37" y="96"/>
                    </a:cxn>
                    <a:cxn ang="0">
                      <a:pos x="22" y="118"/>
                    </a:cxn>
                    <a:cxn ang="0">
                      <a:pos x="22" y="118"/>
                    </a:cxn>
                    <a:cxn ang="0">
                      <a:pos x="22" y="118"/>
                    </a:cxn>
                  </a:cxnLst>
                  <a:rect l="0" t="0" r="r" b="b"/>
                  <a:pathLst>
                    <a:path w="143" h="193">
                      <a:moveTo>
                        <a:pt x="22" y="118"/>
                      </a:moveTo>
                      <a:lnTo>
                        <a:pt x="0" y="141"/>
                      </a:lnTo>
                      <a:lnTo>
                        <a:pt x="0" y="187"/>
                      </a:lnTo>
                      <a:lnTo>
                        <a:pt x="15" y="193"/>
                      </a:lnTo>
                      <a:lnTo>
                        <a:pt x="37" y="165"/>
                      </a:lnTo>
                      <a:lnTo>
                        <a:pt x="99" y="111"/>
                      </a:lnTo>
                      <a:lnTo>
                        <a:pt x="112" y="91"/>
                      </a:lnTo>
                      <a:lnTo>
                        <a:pt x="143" y="20"/>
                      </a:lnTo>
                      <a:lnTo>
                        <a:pt x="143" y="0"/>
                      </a:lnTo>
                      <a:lnTo>
                        <a:pt x="128" y="0"/>
                      </a:lnTo>
                      <a:lnTo>
                        <a:pt x="57" y="29"/>
                      </a:lnTo>
                      <a:lnTo>
                        <a:pt x="44" y="20"/>
                      </a:lnTo>
                      <a:lnTo>
                        <a:pt x="37" y="7"/>
                      </a:lnTo>
                      <a:lnTo>
                        <a:pt x="29" y="20"/>
                      </a:lnTo>
                      <a:lnTo>
                        <a:pt x="29" y="29"/>
                      </a:lnTo>
                      <a:lnTo>
                        <a:pt x="44" y="46"/>
                      </a:lnTo>
                      <a:lnTo>
                        <a:pt x="99" y="52"/>
                      </a:lnTo>
                      <a:lnTo>
                        <a:pt x="62" y="96"/>
                      </a:lnTo>
                      <a:lnTo>
                        <a:pt x="37" y="96"/>
                      </a:lnTo>
                      <a:lnTo>
                        <a:pt x="22" y="118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82" name="Freeform 573"/>
                <p:cNvSpPr>
                  <a:spLocks/>
                </p:cNvSpPr>
                <p:nvPr/>
              </p:nvSpPr>
              <p:spPr bwMode="auto">
                <a:xfrm>
                  <a:off x="4845133" y="4680837"/>
                  <a:ext cx="184516" cy="320643"/>
                </a:xfrm>
                <a:custGeom>
                  <a:avLst/>
                  <a:gdLst/>
                  <a:ahLst/>
                  <a:cxnLst>
                    <a:cxn ang="0">
                      <a:pos x="37" y="245"/>
                    </a:cxn>
                    <a:cxn ang="0">
                      <a:pos x="37" y="232"/>
                    </a:cxn>
                    <a:cxn ang="0">
                      <a:pos x="73" y="215"/>
                    </a:cxn>
                    <a:cxn ang="0">
                      <a:pos x="79" y="210"/>
                    </a:cxn>
                    <a:cxn ang="0">
                      <a:pos x="79" y="188"/>
                    </a:cxn>
                    <a:cxn ang="0">
                      <a:pos x="57" y="149"/>
                    </a:cxn>
                    <a:cxn ang="0">
                      <a:pos x="141" y="75"/>
                    </a:cxn>
                    <a:cxn ang="0">
                      <a:pos x="134" y="0"/>
                    </a:cxn>
                    <a:cxn ang="0">
                      <a:pos x="121" y="13"/>
                    </a:cxn>
                    <a:cxn ang="0">
                      <a:pos x="73" y="13"/>
                    </a:cxn>
                    <a:cxn ang="0">
                      <a:pos x="57" y="30"/>
                    </a:cxn>
                    <a:cxn ang="0">
                      <a:pos x="73" y="45"/>
                    </a:cxn>
                    <a:cxn ang="0">
                      <a:pos x="79" y="67"/>
                    </a:cxn>
                    <a:cxn ang="0">
                      <a:pos x="79" y="82"/>
                    </a:cxn>
                    <a:cxn ang="0">
                      <a:pos x="73" y="95"/>
                    </a:cxn>
                    <a:cxn ang="0">
                      <a:pos x="57" y="82"/>
                    </a:cxn>
                    <a:cxn ang="0">
                      <a:pos x="57" y="67"/>
                    </a:cxn>
                    <a:cxn ang="0">
                      <a:pos x="49" y="67"/>
                    </a:cxn>
                    <a:cxn ang="0">
                      <a:pos x="44" y="50"/>
                    </a:cxn>
                    <a:cxn ang="0">
                      <a:pos x="0" y="75"/>
                    </a:cxn>
                    <a:cxn ang="0">
                      <a:pos x="0" y="82"/>
                    </a:cxn>
                    <a:cxn ang="0">
                      <a:pos x="16" y="82"/>
                    </a:cxn>
                    <a:cxn ang="0">
                      <a:pos x="37" y="90"/>
                    </a:cxn>
                    <a:cxn ang="0">
                      <a:pos x="44" y="112"/>
                    </a:cxn>
                    <a:cxn ang="0">
                      <a:pos x="37" y="149"/>
                    </a:cxn>
                    <a:cxn ang="0">
                      <a:pos x="16" y="188"/>
                    </a:cxn>
                    <a:cxn ang="0">
                      <a:pos x="24" y="245"/>
                    </a:cxn>
                    <a:cxn ang="0">
                      <a:pos x="37" y="245"/>
                    </a:cxn>
                    <a:cxn ang="0">
                      <a:pos x="37" y="245"/>
                    </a:cxn>
                  </a:cxnLst>
                  <a:rect l="0" t="0" r="r" b="b"/>
                  <a:pathLst>
                    <a:path w="141" h="245">
                      <a:moveTo>
                        <a:pt x="37" y="245"/>
                      </a:moveTo>
                      <a:lnTo>
                        <a:pt x="37" y="232"/>
                      </a:lnTo>
                      <a:lnTo>
                        <a:pt x="73" y="215"/>
                      </a:lnTo>
                      <a:lnTo>
                        <a:pt x="79" y="210"/>
                      </a:lnTo>
                      <a:lnTo>
                        <a:pt x="79" y="188"/>
                      </a:lnTo>
                      <a:lnTo>
                        <a:pt x="57" y="149"/>
                      </a:lnTo>
                      <a:lnTo>
                        <a:pt x="141" y="75"/>
                      </a:lnTo>
                      <a:lnTo>
                        <a:pt x="134" y="0"/>
                      </a:lnTo>
                      <a:lnTo>
                        <a:pt x="121" y="13"/>
                      </a:lnTo>
                      <a:lnTo>
                        <a:pt x="73" y="13"/>
                      </a:lnTo>
                      <a:lnTo>
                        <a:pt x="57" y="30"/>
                      </a:lnTo>
                      <a:lnTo>
                        <a:pt x="73" y="45"/>
                      </a:lnTo>
                      <a:lnTo>
                        <a:pt x="79" y="67"/>
                      </a:lnTo>
                      <a:lnTo>
                        <a:pt x="79" y="82"/>
                      </a:lnTo>
                      <a:lnTo>
                        <a:pt x="73" y="95"/>
                      </a:lnTo>
                      <a:lnTo>
                        <a:pt x="57" y="82"/>
                      </a:lnTo>
                      <a:lnTo>
                        <a:pt x="57" y="67"/>
                      </a:lnTo>
                      <a:lnTo>
                        <a:pt x="49" y="67"/>
                      </a:lnTo>
                      <a:lnTo>
                        <a:pt x="44" y="50"/>
                      </a:lnTo>
                      <a:lnTo>
                        <a:pt x="0" y="75"/>
                      </a:lnTo>
                      <a:lnTo>
                        <a:pt x="0" y="82"/>
                      </a:lnTo>
                      <a:lnTo>
                        <a:pt x="16" y="82"/>
                      </a:lnTo>
                      <a:lnTo>
                        <a:pt x="37" y="90"/>
                      </a:lnTo>
                      <a:lnTo>
                        <a:pt x="44" y="112"/>
                      </a:lnTo>
                      <a:lnTo>
                        <a:pt x="37" y="149"/>
                      </a:lnTo>
                      <a:lnTo>
                        <a:pt x="16" y="188"/>
                      </a:lnTo>
                      <a:lnTo>
                        <a:pt x="24" y="245"/>
                      </a:lnTo>
                      <a:lnTo>
                        <a:pt x="37" y="245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83" name="Freeform 574"/>
                <p:cNvSpPr>
                  <a:spLocks/>
                </p:cNvSpPr>
                <p:nvPr/>
              </p:nvSpPr>
              <p:spPr bwMode="auto">
                <a:xfrm>
                  <a:off x="5081261" y="4719939"/>
                  <a:ext cx="110967" cy="264596"/>
                </a:xfrm>
                <a:custGeom>
                  <a:avLst/>
                  <a:gdLst/>
                  <a:ahLst/>
                  <a:cxnLst>
                    <a:cxn ang="0">
                      <a:pos x="0" y="144"/>
                    </a:cxn>
                    <a:cxn ang="0">
                      <a:pos x="5" y="180"/>
                    </a:cxn>
                    <a:cxn ang="0">
                      <a:pos x="19" y="202"/>
                    </a:cxn>
                    <a:cxn ang="0">
                      <a:pos x="41" y="202"/>
                    </a:cxn>
                    <a:cxn ang="0">
                      <a:pos x="79" y="47"/>
                    </a:cxn>
                    <a:cxn ang="0">
                      <a:pos x="86" y="54"/>
                    </a:cxn>
                    <a:cxn ang="0">
                      <a:pos x="79" y="10"/>
                    </a:cxn>
                    <a:cxn ang="0">
                      <a:pos x="72" y="0"/>
                    </a:cxn>
                    <a:cxn ang="0">
                      <a:pos x="67" y="17"/>
                    </a:cxn>
                    <a:cxn ang="0">
                      <a:pos x="61" y="17"/>
                    </a:cxn>
                    <a:cxn ang="0">
                      <a:pos x="61" y="40"/>
                    </a:cxn>
                    <a:cxn ang="0">
                      <a:pos x="19" y="62"/>
                    </a:cxn>
                    <a:cxn ang="0">
                      <a:pos x="5" y="84"/>
                    </a:cxn>
                    <a:cxn ang="0">
                      <a:pos x="19" y="121"/>
                    </a:cxn>
                    <a:cxn ang="0">
                      <a:pos x="0" y="144"/>
                    </a:cxn>
                    <a:cxn ang="0">
                      <a:pos x="0" y="144"/>
                    </a:cxn>
                    <a:cxn ang="0">
                      <a:pos x="0" y="144"/>
                    </a:cxn>
                  </a:cxnLst>
                  <a:rect l="0" t="0" r="r" b="b"/>
                  <a:pathLst>
                    <a:path w="86" h="202">
                      <a:moveTo>
                        <a:pt x="0" y="144"/>
                      </a:moveTo>
                      <a:lnTo>
                        <a:pt x="5" y="180"/>
                      </a:lnTo>
                      <a:lnTo>
                        <a:pt x="19" y="202"/>
                      </a:lnTo>
                      <a:lnTo>
                        <a:pt x="41" y="202"/>
                      </a:lnTo>
                      <a:lnTo>
                        <a:pt x="79" y="47"/>
                      </a:lnTo>
                      <a:lnTo>
                        <a:pt x="86" y="54"/>
                      </a:lnTo>
                      <a:lnTo>
                        <a:pt x="79" y="10"/>
                      </a:lnTo>
                      <a:lnTo>
                        <a:pt x="72" y="0"/>
                      </a:lnTo>
                      <a:lnTo>
                        <a:pt x="67" y="17"/>
                      </a:lnTo>
                      <a:lnTo>
                        <a:pt x="61" y="17"/>
                      </a:lnTo>
                      <a:lnTo>
                        <a:pt x="61" y="40"/>
                      </a:lnTo>
                      <a:lnTo>
                        <a:pt x="19" y="62"/>
                      </a:lnTo>
                      <a:lnTo>
                        <a:pt x="5" y="84"/>
                      </a:lnTo>
                      <a:lnTo>
                        <a:pt x="19" y="121"/>
                      </a:lnTo>
                      <a:lnTo>
                        <a:pt x="0" y="144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grpSp>
              <p:nvGrpSpPr>
                <p:cNvPr id="84" name="Group 548"/>
                <p:cNvGrpSpPr/>
                <p:nvPr/>
              </p:nvGrpSpPr>
              <p:grpSpPr>
                <a:xfrm>
                  <a:off x="4014168" y="3726728"/>
                  <a:ext cx="932901" cy="1465052"/>
                  <a:chOff x="4014168" y="3726728"/>
                  <a:chExt cx="932901" cy="1465052"/>
                </a:xfrm>
                <a:grpFill/>
              </p:grpSpPr>
              <p:sp>
                <p:nvSpPr>
                  <p:cNvPr id="85" name="Freeform 534"/>
                  <p:cNvSpPr>
                    <a:spLocks/>
                  </p:cNvSpPr>
                  <p:nvPr/>
                </p:nvSpPr>
                <p:spPr bwMode="auto">
                  <a:xfrm>
                    <a:off x="4741908" y="3842733"/>
                    <a:ext cx="205161" cy="218976"/>
                  </a:xfrm>
                  <a:custGeom>
                    <a:avLst/>
                    <a:gdLst/>
                    <a:ahLst/>
                    <a:cxnLst>
                      <a:cxn ang="0">
                        <a:pos x="158" y="151"/>
                      </a:cxn>
                      <a:cxn ang="0">
                        <a:pos x="127" y="167"/>
                      </a:cxn>
                      <a:cxn ang="0">
                        <a:pos x="122" y="158"/>
                      </a:cxn>
                      <a:cxn ang="0">
                        <a:pos x="7" y="158"/>
                      </a:cxn>
                      <a:cxn ang="0">
                        <a:pos x="7" y="52"/>
                      </a:cxn>
                      <a:cxn ang="0">
                        <a:pos x="0" y="37"/>
                      </a:cxn>
                      <a:cxn ang="0">
                        <a:pos x="7" y="0"/>
                      </a:cxn>
                      <a:cxn ang="0">
                        <a:pos x="7" y="15"/>
                      </a:cxn>
                      <a:cxn ang="0">
                        <a:pos x="35" y="15"/>
                      </a:cxn>
                      <a:cxn ang="0">
                        <a:pos x="57" y="24"/>
                      </a:cxn>
                      <a:cxn ang="0">
                        <a:pos x="92" y="15"/>
                      </a:cxn>
                      <a:cxn ang="0">
                        <a:pos x="101" y="15"/>
                      </a:cxn>
                      <a:cxn ang="0">
                        <a:pos x="101" y="24"/>
                      </a:cxn>
                      <a:cxn ang="0">
                        <a:pos x="116" y="15"/>
                      </a:cxn>
                      <a:cxn ang="0">
                        <a:pos x="116" y="24"/>
                      </a:cxn>
                      <a:cxn ang="0">
                        <a:pos x="127" y="15"/>
                      </a:cxn>
                      <a:cxn ang="0">
                        <a:pos x="136" y="47"/>
                      </a:cxn>
                      <a:cxn ang="0">
                        <a:pos x="127" y="76"/>
                      </a:cxn>
                      <a:cxn ang="0">
                        <a:pos x="116" y="30"/>
                      </a:cxn>
                      <a:cxn ang="0">
                        <a:pos x="116" y="47"/>
                      </a:cxn>
                      <a:cxn ang="0">
                        <a:pos x="158" y="151"/>
                      </a:cxn>
                      <a:cxn ang="0">
                        <a:pos x="158" y="151"/>
                      </a:cxn>
                      <a:cxn ang="0">
                        <a:pos x="158" y="151"/>
                      </a:cxn>
                    </a:cxnLst>
                    <a:rect l="0" t="0" r="r" b="b"/>
                    <a:pathLst>
                      <a:path w="158" h="167">
                        <a:moveTo>
                          <a:pt x="158" y="151"/>
                        </a:moveTo>
                        <a:lnTo>
                          <a:pt x="127" y="167"/>
                        </a:lnTo>
                        <a:lnTo>
                          <a:pt x="122" y="158"/>
                        </a:lnTo>
                        <a:lnTo>
                          <a:pt x="7" y="158"/>
                        </a:lnTo>
                        <a:lnTo>
                          <a:pt x="7" y="52"/>
                        </a:lnTo>
                        <a:lnTo>
                          <a:pt x="0" y="37"/>
                        </a:lnTo>
                        <a:lnTo>
                          <a:pt x="7" y="0"/>
                        </a:lnTo>
                        <a:lnTo>
                          <a:pt x="7" y="15"/>
                        </a:lnTo>
                        <a:lnTo>
                          <a:pt x="35" y="15"/>
                        </a:lnTo>
                        <a:lnTo>
                          <a:pt x="57" y="24"/>
                        </a:lnTo>
                        <a:lnTo>
                          <a:pt x="92" y="15"/>
                        </a:lnTo>
                        <a:lnTo>
                          <a:pt x="101" y="15"/>
                        </a:lnTo>
                        <a:lnTo>
                          <a:pt x="101" y="24"/>
                        </a:lnTo>
                        <a:lnTo>
                          <a:pt x="116" y="15"/>
                        </a:lnTo>
                        <a:lnTo>
                          <a:pt x="116" y="24"/>
                        </a:lnTo>
                        <a:lnTo>
                          <a:pt x="127" y="15"/>
                        </a:lnTo>
                        <a:lnTo>
                          <a:pt x="136" y="47"/>
                        </a:lnTo>
                        <a:lnTo>
                          <a:pt x="127" y="76"/>
                        </a:lnTo>
                        <a:lnTo>
                          <a:pt x="116" y="30"/>
                        </a:lnTo>
                        <a:lnTo>
                          <a:pt x="116" y="47"/>
                        </a:lnTo>
                        <a:lnTo>
                          <a:pt x="158" y="151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dirty="0">
                      <a:solidFill>
                        <a:prstClr val="black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86" name="Freeform 547"/>
                  <p:cNvSpPr>
                    <a:spLocks/>
                  </p:cNvSpPr>
                  <p:nvPr/>
                </p:nvSpPr>
                <p:spPr bwMode="auto">
                  <a:xfrm>
                    <a:off x="4841262" y="4401903"/>
                    <a:ext cx="99355" cy="106881"/>
                  </a:xfrm>
                  <a:custGeom>
                    <a:avLst/>
                    <a:gdLst/>
                    <a:ahLst/>
                    <a:cxnLst>
                      <a:cxn ang="0">
                        <a:pos x="54" y="0"/>
                      </a:cxn>
                      <a:cxn ang="0">
                        <a:pos x="60" y="9"/>
                      </a:cxn>
                      <a:cxn ang="0">
                        <a:pos x="76" y="39"/>
                      </a:cxn>
                      <a:cxn ang="0">
                        <a:pos x="54" y="61"/>
                      </a:cxn>
                      <a:cxn ang="0">
                        <a:pos x="54" y="76"/>
                      </a:cxn>
                      <a:cxn ang="0">
                        <a:pos x="14" y="76"/>
                      </a:cxn>
                      <a:cxn ang="0">
                        <a:pos x="0" y="82"/>
                      </a:cxn>
                      <a:cxn ang="0">
                        <a:pos x="3" y="54"/>
                      </a:cxn>
                      <a:cxn ang="0">
                        <a:pos x="14" y="47"/>
                      </a:cxn>
                      <a:cxn ang="0">
                        <a:pos x="20" y="30"/>
                      </a:cxn>
                      <a:cxn ang="0">
                        <a:pos x="14" y="30"/>
                      </a:cxn>
                      <a:cxn ang="0">
                        <a:pos x="14" y="9"/>
                      </a:cxn>
                      <a:cxn ang="0">
                        <a:pos x="27" y="9"/>
                      </a:cxn>
                      <a:cxn ang="0">
                        <a:pos x="54" y="0"/>
                      </a:cxn>
                      <a:cxn ang="0">
                        <a:pos x="54" y="0"/>
                      </a:cxn>
                      <a:cxn ang="0">
                        <a:pos x="54" y="0"/>
                      </a:cxn>
                    </a:cxnLst>
                    <a:rect l="0" t="0" r="r" b="b"/>
                    <a:pathLst>
                      <a:path w="76" h="82">
                        <a:moveTo>
                          <a:pt x="54" y="0"/>
                        </a:moveTo>
                        <a:lnTo>
                          <a:pt x="60" y="9"/>
                        </a:lnTo>
                        <a:lnTo>
                          <a:pt x="76" y="39"/>
                        </a:lnTo>
                        <a:lnTo>
                          <a:pt x="54" y="61"/>
                        </a:lnTo>
                        <a:lnTo>
                          <a:pt x="54" y="76"/>
                        </a:lnTo>
                        <a:lnTo>
                          <a:pt x="14" y="76"/>
                        </a:lnTo>
                        <a:lnTo>
                          <a:pt x="0" y="82"/>
                        </a:lnTo>
                        <a:lnTo>
                          <a:pt x="3" y="54"/>
                        </a:lnTo>
                        <a:lnTo>
                          <a:pt x="14" y="47"/>
                        </a:lnTo>
                        <a:lnTo>
                          <a:pt x="20" y="30"/>
                        </a:lnTo>
                        <a:lnTo>
                          <a:pt x="14" y="30"/>
                        </a:lnTo>
                        <a:lnTo>
                          <a:pt x="14" y="9"/>
                        </a:lnTo>
                        <a:lnTo>
                          <a:pt x="27" y="9"/>
                        </a:lnTo>
                        <a:lnTo>
                          <a:pt x="54" y="0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dirty="0">
                      <a:solidFill>
                        <a:prstClr val="black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87" name="Freeform 550"/>
                  <p:cNvSpPr>
                    <a:spLocks/>
                  </p:cNvSpPr>
                  <p:nvPr/>
                </p:nvSpPr>
                <p:spPr bwMode="auto">
                  <a:xfrm>
                    <a:off x="4699327" y="4640430"/>
                    <a:ext cx="212903" cy="187693"/>
                  </a:xfrm>
                  <a:custGeom>
                    <a:avLst/>
                    <a:gdLst/>
                    <a:ahLst/>
                    <a:cxnLst>
                      <a:cxn ang="0">
                        <a:pos x="28" y="37"/>
                      </a:cxn>
                      <a:cxn ang="0">
                        <a:pos x="63" y="59"/>
                      </a:cxn>
                      <a:cxn ang="0">
                        <a:pos x="70" y="44"/>
                      </a:cxn>
                      <a:cxn ang="0">
                        <a:pos x="92" y="66"/>
                      </a:cxn>
                      <a:cxn ang="0">
                        <a:pos x="107" y="76"/>
                      </a:cxn>
                      <a:cxn ang="0">
                        <a:pos x="107" y="59"/>
                      </a:cxn>
                      <a:cxn ang="0">
                        <a:pos x="92" y="59"/>
                      </a:cxn>
                      <a:cxn ang="0">
                        <a:pos x="92" y="0"/>
                      </a:cxn>
                      <a:cxn ang="0">
                        <a:pos x="129" y="0"/>
                      </a:cxn>
                      <a:cxn ang="0">
                        <a:pos x="157" y="22"/>
                      </a:cxn>
                      <a:cxn ang="0">
                        <a:pos x="164" y="37"/>
                      </a:cxn>
                      <a:cxn ang="0">
                        <a:pos x="157" y="44"/>
                      </a:cxn>
                      <a:cxn ang="0">
                        <a:pos x="157" y="59"/>
                      </a:cxn>
                      <a:cxn ang="0">
                        <a:pos x="150" y="76"/>
                      </a:cxn>
                      <a:cxn ang="0">
                        <a:pos x="157" y="83"/>
                      </a:cxn>
                      <a:cxn ang="0">
                        <a:pos x="113" y="105"/>
                      </a:cxn>
                      <a:cxn ang="0">
                        <a:pos x="113" y="113"/>
                      </a:cxn>
                      <a:cxn ang="0">
                        <a:pos x="92" y="113"/>
                      </a:cxn>
                      <a:cxn ang="0">
                        <a:pos x="92" y="121"/>
                      </a:cxn>
                      <a:cxn ang="0">
                        <a:pos x="70" y="143"/>
                      </a:cxn>
                      <a:cxn ang="0">
                        <a:pos x="43" y="143"/>
                      </a:cxn>
                      <a:cxn ang="0">
                        <a:pos x="28" y="126"/>
                      </a:cxn>
                      <a:cxn ang="0">
                        <a:pos x="21" y="143"/>
                      </a:cxn>
                      <a:cxn ang="0">
                        <a:pos x="0" y="121"/>
                      </a:cxn>
                      <a:cxn ang="0">
                        <a:pos x="0" y="76"/>
                      </a:cxn>
                      <a:cxn ang="0">
                        <a:pos x="35" y="66"/>
                      </a:cxn>
                      <a:cxn ang="0">
                        <a:pos x="28" y="37"/>
                      </a:cxn>
                      <a:cxn ang="0">
                        <a:pos x="28" y="37"/>
                      </a:cxn>
                      <a:cxn ang="0">
                        <a:pos x="28" y="37"/>
                      </a:cxn>
                    </a:cxnLst>
                    <a:rect l="0" t="0" r="r" b="b"/>
                    <a:pathLst>
                      <a:path w="164" h="143">
                        <a:moveTo>
                          <a:pt x="28" y="37"/>
                        </a:moveTo>
                        <a:lnTo>
                          <a:pt x="63" y="59"/>
                        </a:lnTo>
                        <a:lnTo>
                          <a:pt x="70" y="44"/>
                        </a:lnTo>
                        <a:lnTo>
                          <a:pt x="92" y="66"/>
                        </a:lnTo>
                        <a:lnTo>
                          <a:pt x="107" y="76"/>
                        </a:lnTo>
                        <a:lnTo>
                          <a:pt x="107" y="59"/>
                        </a:lnTo>
                        <a:lnTo>
                          <a:pt x="92" y="59"/>
                        </a:lnTo>
                        <a:lnTo>
                          <a:pt x="92" y="0"/>
                        </a:lnTo>
                        <a:lnTo>
                          <a:pt x="129" y="0"/>
                        </a:lnTo>
                        <a:lnTo>
                          <a:pt x="157" y="22"/>
                        </a:lnTo>
                        <a:lnTo>
                          <a:pt x="164" y="37"/>
                        </a:lnTo>
                        <a:lnTo>
                          <a:pt x="157" y="44"/>
                        </a:lnTo>
                        <a:lnTo>
                          <a:pt x="157" y="59"/>
                        </a:lnTo>
                        <a:lnTo>
                          <a:pt x="150" y="76"/>
                        </a:lnTo>
                        <a:lnTo>
                          <a:pt x="157" y="83"/>
                        </a:lnTo>
                        <a:lnTo>
                          <a:pt x="113" y="105"/>
                        </a:lnTo>
                        <a:lnTo>
                          <a:pt x="113" y="113"/>
                        </a:lnTo>
                        <a:lnTo>
                          <a:pt x="92" y="113"/>
                        </a:lnTo>
                        <a:lnTo>
                          <a:pt x="92" y="121"/>
                        </a:lnTo>
                        <a:lnTo>
                          <a:pt x="70" y="143"/>
                        </a:lnTo>
                        <a:lnTo>
                          <a:pt x="43" y="143"/>
                        </a:lnTo>
                        <a:lnTo>
                          <a:pt x="28" y="126"/>
                        </a:lnTo>
                        <a:lnTo>
                          <a:pt x="21" y="143"/>
                        </a:lnTo>
                        <a:lnTo>
                          <a:pt x="0" y="121"/>
                        </a:lnTo>
                        <a:lnTo>
                          <a:pt x="0" y="76"/>
                        </a:lnTo>
                        <a:lnTo>
                          <a:pt x="35" y="66"/>
                        </a:lnTo>
                        <a:lnTo>
                          <a:pt x="28" y="37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dirty="0">
                      <a:solidFill>
                        <a:prstClr val="black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88" name="Freeform 576"/>
                  <p:cNvSpPr>
                    <a:spLocks/>
                  </p:cNvSpPr>
                  <p:nvPr/>
                </p:nvSpPr>
                <p:spPr bwMode="auto">
                  <a:xfrm>
                    <a:off x="4892875" y="4667802"/>
                    <a:ext cx="54193" cy="136860"/>
                  </a:xfrm>
                  <a:custGeom>
                    <a:avLst/>
                    <a:gdLst/>
                    <a:ahLst/>
                    <a:cxnLst>
                      <a:cxn ang="0">
                        <a:pos x="8" y="60"/>
                      </a:cxn>
                      <a:cxn ang="0">
                        <a:pos x="0" y="53"/>
                      </a:cxn>
                      <a:cxn ang="0">
                        <a:pos x="8" y="36"/>
                      </a:cxn>
                      <a:cxn ang="0">
                        <a:pos x="8" y="23"/>
                      </a:cxn>
                      <a:cxn ang="0">
                        <a:pos x="13" y="16"/>
                      </a:cxn>
                      <a:cxn ang="0">
                        <a:pos x="8" y="0"/>
                      </a:cxn>
                      <a:cxn ang="0">
                        <a:pos x="21" y="0"/>
                      </a:cxn>
                      <a:cxn ang="0">
                        <a:pos x="35" y="23"/>
                      </a:cxn>
                      <a:cxn ang="0">
                        <a:pos x="21" y="36"/>
                      </a:cxn>
                      <a:cxn ang="0">
                        <a:pos x="35" y="53"/>
                      </a:cxn>
                      <a:cxn ang="0">
                        <a:pos x="42" y="75"/>
                      </a:cxn>
                      <a:cxn ang="0">
                        <a:pos x="42" y="90"/>
                      </a:cxn>
                      <a:cxn ang="0">
                        <a:pos x="35" y="104"/>
                      </a:cxn>
                      <a:cxn ang="0">
                        <a:pos x="21" y="90"/>
                      </a:cxn>
                      <a:cxn ang="0">
                        <a:pos x="21" y="75"/>
                      </a:cxn>
                      <a:cxn ang="0">
                        <a:pos x="13" y="75"/>
                      </a:cxn>
                      <a:cxn ang="0">
                        <a:pos x="8" y="60"/>
                      </a:cxn>
                      <a:cxn ang="0">
                        <a:pos x="8" y="60"/>
                      </a:cxn>
                      <a:cxn ang="0">
                        <a:pos x="8" y="60"/>
                      </a:cxn>
                    </a:cxnLst>
                    <a:rect l="0" t="0" r="r" b="b"/>
                    <a:pathLst>
                      <a:path w="42" h="104">
                        <a:moveTo>
                          <a:pt x="8" y="60"/>
                        </a:moveTo>
                        <a:lnTo>
                          <a:pt x="0" y="53"/>
                        </a:lnTo>
                        <a:lnTo>
                          <a:pt x="8" y="36"/>
                        </a:lnTo>
                        <a:lnTo>
                          <a:pt x="8" y="23"/>
                        </a:lnTo>
                        <a:lnTo>
                          <a:pt x="13" y="16"/>
                        </a:lnTo>
                        <a:lnTo>
                          <a:pt x="8" y="0"/>
                        </a:lnTo>
                        <a:lnTo>
                          <a:pt x="21" y="0"/>
                        </a:lnTo>
                        <a:lnTo>
                          <a:pt x="35" y="23"/>
                        </a:lnTo>
                        <a:lnTo>
                          <a:pt x="21" y="36"/>
                        </a:lnTo>
                        <a:lnTo>
                          <a:pt x="35" y="53"/>
                        </a:lnTo>
                        <a:lnTo>
                          <a:pt x="42" y="75"/>
                        </a:lnTo>
                        <a:lnTo>
                          <a:pt x="42" y="90"/>
                        </a:lnTo>
                        <a:lnTo>
                          <a:pt x="35" y="104"/>
                        </a:lnTo>
                        <a:lnTo>
                          <a:pt x="21" y="90"/>
                        </a:lnTo>
                        <a:lnTo>
                          <a:pt x="21" y="75"/>
                        </a:lnTo>
                        <a:lnTo>
                          <a:pt x="13" y="75"/>
                        </a:lnTo>
                        <a:lnTo>
                          <a:pt x="8" y="60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dirty="0">
                      <a:solidFill>
                        <a:prstClr val="black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89" name="Freeform 535"/>
                  <p:cNvSpPr>
                    <a:spLocks/>
                  </p:cNvSpPr>
                  <p:nvPr/>
                </p:nvSpPr>
                <p:spPr bwMode="auto">
                  <a:xfrm>
                    <a:off x="4486425" y="3825789"/>
                    <a:ext cx="265806" cy="278933"/>
                  </a:xfrm>
                  <a:custGeom>
                    <a:avLst/>
                    <a:gdLst/>
                    <a:ahLst/>
                    <a:cxnLst>
                      <a:cxn ang="0">
                        <a:pos x="29" y="156"/>
                      </a:cxn>
                      <a:cxn ang="0">
                        <a:pos x="20" y="134"/>
                      </a:cxn>
                      <a:cxn ang="0">
                        <a:pos x="15" y="134"/>
                      </a:cxn>
                      <a:cxn ang="0">
                        <a:pos x="0" y="112"/>
                      </a:cxn>
                      <a:cxn ang="0">
                        <a:pos x="8" y="97"/>
                      </a:cxn>
                      <a:cxn ang="0">
                        <a:pos x="8" y="62"/>
                      </a:cxn>
                      <a:cxn ang="0">
                        <a:pos x="0" y="50"/>
                      </a:cxn>
                      <a:cxn ang="0">
                        <a:pos x="0" y="43"/>
                      </a:cxn>
                      <a:cxn ang="0">
                        <a:pos x="8" y="38"/>
                      </a:cxn>
                      <a:cxn ang="0">
                        <a:pos x="8" y="28"/>
                      </a:cxn>
                      <a:cxn ang="0">
                        <a:pos x="20" y="8"/>
                      </a:cxn>
                      <a:cxn ang="0">
                        <a:pos x="20" y="0"/>
                      </a:cxn>
                      <a:cxn ang="0">
                        <a:pos x="40" y="0"/>
                      </a:cxn>
                      <a:cxn ang="0">
                        <a:pos x="64" y="8"/>
                      </a:cxn>
                      <a:cxn ang="0">
                        <a:pos x="85" y="8"/>
                      </a:cxn>
                      <a:cxn ang="0">
                        <a:pos x="85" y="28"/>
                      </a:cxn>
                      <a:cxn ang="0">
                        <a:pos x="134" y="43"/>
                      </a:cxn>
                      <a:cxn ang="0">
                        <a:pos x="141" y="38"/>
                      </a:cxn>
                      <a:cxn ang="0">
                        <a:pos x="141" y="17"/>
                      </a:cxn>
                      <a:cxn ang="0">
                        <a:pos x="163" y="0"/>
                      </a:cxn>
                      <a:cxn ang="0">
                        <a:pos x="184" y="8"/>
                      </a:cxn>
                      <a:cxn ang="0">
                        <a:pos x="184" y="17"/>
                      </a:cxn>
                      <a:cxn ang="0">
                        <a:pos x="204" y="17"/>
                      </a:cxn>
                      <a:cxn ang="0">
                        <a:pos x="199" y="50"/>
                      </a:cxn>
                      <a:cxn ang="0">
                        <a:pos x="204" y="67"/>
                      </a:cxn>
                      <a:cxn ang="0">
                        <a:pos x="204" y="200"/>
                      </a:cxn>
                      <a:cxn ang="0">
                        <a:pos x="199" y="208"/>
                      </a:cxn>
                      <a:cxn ang="0">
                        <a:pos x="191" y="213"/>
                      </a:cxn>
                      <a:cxn ang="0">
                        <a:pos x="94" y="156"/>
                      </a:cxn>
                      <a:cxn ang="0">
                        <a:pos x="70" y="163"/>
                      </a:cxn>
                      <a:cxn ang="0">
                        <a:pos x="64" y="156"/>
                      </a:cxn>
                      <a:cxn ang="0">
                        <a:pos x="29" y="156"/>
                      </a:cxn>
                      <a:cxn ang="0">
                        <a:pos x="29" y="156"/>
                      </a:cxn>
                      <a:cxn ang="0">
                        <a:pos x="29" y="156"/>
                      </a:cxn>
                    </a:cxnLst>
                    <a:rect l="0" t="0" r="r" b="b"/>
                    <a:pathLst>
                      <a:path w="204" h="213">
                        <a:moveTo>
                          <a:pt x="29" y="156"/>
                        </a:moveTo>
                        <a:lnTo>
                          <a:pt x="20" y="134"/>
                        </a:lnTo>
                        <a:lnTo>
                          <a:pt x="15" y="134"/>
                        </a:lnTo>
                        <a:lnTo>
                          <a:pt x="0" y="112"/>
                        </a:lnTo>
                        <a:lnTo>
                          <a:pt x="8" y="97"/>
                        </a:lnTo>
                        <a:lnTo>
                          <a:pt x="8" y="62"/>
                        </a:lnTo>
                        <a:lnTo>
                          <a:pt x="0" y="50"/>
                        </a:lnTo>
                        <a:lnTo>
                          <a:pt x="0" y="43"/>
                        </a:lnTo>
                        <a:lnTo>
                          <a:pt x="8" y="38"/>
                        </a:lnTo>
                        <a:lnTo>
                          <a:pt x="8" y="28"/>
                        </a:lnTo>
                        <a:lnTo>
                          <a:pt x="20" y="8"/>
                        </a:lnTo>
                        <a:lnTo>
                          <a:pt x="20" y="0"/>
                        </a:lnTo>
                        <a:lnTo>
                          <a:pt x="40" y="0"/>
                        </a:lnTo>
                        <a:lnTo>
                          <a:pt x="64" y="8"/>
                        </a:lnTo>
                        <a:lnTo>
                          <a:pt x="85" y="8"/>
                        </a:lnTo>
                        <a:lnTo>
                          <a:pt x="85" y="28"/>
                        </a:lnTo>
                        <a:lnTo>
                          <a:pt x="134" y="43"/>
                        </a:lnTo>
                        <a:lnTo>
                          <a:pt x="141" y="38"/>
                        </a:lnTo>
                        <a:lnTo>
                          <a:pt x="141" y="17"/>
                        </a:lnTo>
                        <a:lnTo>
                          <a:pt x="163" y="0"/>
                        </a:lnTo>
                        <a:lnTo>
                          <a:pt x="184" y="8"/>
                        </a:lnTo>
                        <a:lnTo>
                          <a:pt x="184" y="17"/>
                        </a:lnTo>
                        <a:lnTo>
                          <a:pt x="204" y="17"/>
                        </a:lnTo>
                        <a:lnTo>
                          <a:pt x="199" y="50"/>
                        </a:lnTo>
                        <a:lnTo>
                          <a:pt x="204" y="67"/>
                        </a:lnTo>
                        <a:lnTo>
                          <a:pt x="204" y="200"/>
                        </a:lnTo>
                        <a:lnTo>
                          <a:pt x="199" y="208"/>
                        </a:lnTo>
                        <a:lnTo>
                          <a:pt x="191" y="213"/>
                        </a:lnTo>
                        <a:lnTo>
                          <a:pt x="94" y="156"/>
                        </a:lnTo>
                        <a:lnTo>
                          <a:pt x="70" y="163"/>
                        </a:lnTo>
                        <a:lnTo>
                          <a:pt x="64" y="156"/>
                        </a:lnTo>
                        <a:lnTo>
                          <a:pt x="29" y="156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dirty="0">
                      <a:solidFill>
                        <a:prstClr val="black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90" name="Freeform 536"/>
                  <p:cNvSpPr>
                    <a:spLocks/>
                  </p:cNvSpPr>
                  <p:nvPr/>
                </p:nvSpPr>
                <p:spPr bwMode="auto">
                  <a:xfrm>
                    <a:off x="4170296" y="3729335"/>
                    <a:ext cx="358709" cy="375387"/>
                  </a:xfrm>
                  <a:custGeom>
                    <a:avLst/>
                    <a:gdLst/>
                    <a:ahLst/>
                    <a:cxnLst>
                      <a:cxn ang="0">
                        <a:pos x="87" y="33"/>
                      </a:cxn>
                      <a:cxn ang="0">
                        <a:pos x="94" y="33"/>
                      </a:cxn>
                      <a:cxn ang="0">
                        <a:pos x="101" y="79"/>
                      </a:cxn>
                      <a:cxn ang="0">
                        <a:pos x="65" y="87"/>
                      </a:cxn>
                      <a:cxn ang="0">
                        <a:pos x="65" y="101"/>
                      </a:cxn>
                      <a:cxn ang="0">
                        <a:pos x="0" y="138"/>
                      </a:cxn>
                      <a:cxn ang="0">
                        <a:pos x="0" y="163"/>
                      </a:cxn>
                      <a:cxn ang="0">
                        <a:pos x="129" y="257"/>
                      </a:cxn>
                      <a:cxn ang="0">
                        <a:pos x="136" y="274"/>
                      </a:cxn>
                      <a:cxn ang="0">
                        <a:pos x="166" y="287"/>
                      </a:cxn>
                      <a:cxn ang="0">
                        <a:pos x="188" y="287"/>
                      </a:cxn>
                      <a:cxn ang="0">
                        <a:pos x="275" y="228"/>
                      </a:cxn>
                      <a:cxn ang="0">
                        <a:pos x="265" y="207"/>
                      </a:cxn>
                      <a:cxn ang="0">
                        <a:pos x="260" y="207"/>
                      </a:cxn>
                      <a:cxn ang="0">
                        <a:pos x="243" y="185"/>
                      </a:cxn>
                      <a:cxn ang="0">
                        <a:pos x="251" y="170"/>
                      </a:cxn>
                      <a:cxn ang="0">
                        <a:pos x="251" y="134"/>
                      </a:cxn>
                      <a:cxn ang="0">
                        <a:pos x="243" y="124"/>
                      </a:cxn>
                      <a:cxn ang="0">
                        <a:pos x="243" y="87"/>
                      </a:cxn>
                      <a:cxn ang="0">
                        <a:pos x="221" y="79"/>
                      </a:cxn>
                      <a:cxn ang="0">
                        <a:pos x="215" y="65"/>
                      </a:cxn>
                      <a:cxn ang="0">
                        <a:pos x="230" y="42"/>
                      </a:cxn>
                      <a:cxn ang="0">
                        <a:pos x="221" y="6"/>
                      </a:cxn>
                      <a:cxn ang="0">
                        <a:pos x="230" y="0"/>
                      </a:cxn>
                      <a:cxn ang="0">
                        <a:pos x="221" y="6"/>
                      </a:cxn>
                      <a:cxn ang="0">
                        <a:pos x="201" y="0"/>
                      </a:cxn>
                      <a:cxn ang="0">
                        <a:pos x="188" y="6"/>
                      </a:cxn>
                      <a:cxn ang="0">
                        <a:pos x="173" y="0"/>
                      </a:cxn>
                      <a:cxn ang="0">
                        <a:pos x="151" y="6"/>
                      </a:cxn>
                      <a:cxn ang="0">
                        <a:pos x="129" y="6"/>
                      </a:cxn>
                      <a:cxn ang="0">
                        <a:pos x="87" y="33"/>
                      </a:cxn>
                      <a:cxn ang="0">
                        <a:pos x="87" y="33"/>
                      </a:cxn>
                      <a:cxn ang="0">
                        <a:pos x="87" y="33"/>
                      </a:cxn>
                    </a:cxnLst>
                    <a:rect l="0" t="0" r="r" b="b"/>
                    <a:pathLst>
                      <a:path w="275" h="287">
                        <a:moveTo>
                          <a:pt x="87" y="33"/>
                        </a:moveTo>
                        <a:lnTo>
                          <a:pt x="94" y="33"/>
                        </a:lnTo>
                        <a:lnTo>
                          <a:pt x="101" y="79"/>
                        </a:lnTo>
                        <a:lnTo>
                          <a:pt x="65" y="87"/>
                        </a:lnTo>
                        <a:lnTo>
                          <a:pt x="65" y="101"/>
                        </a:lnTo>
                        <a:lnTo>
                          <a:pt x="0" y="138"/>
                        </a:lnTo>
                        <a:lnTo>
                          <a:pt x="0" y="163"/>
                        </a:lnTo>
                        <a:lnTo>
                          <a:pt x="129" y="257"/>
                        </a:lnTo>
                        <a:lnTo>
                          <a:pt x="136" y="274"/>
                        </a:lnTo>
                        <a:lnTo>
                          <a:pt x="166" y="287"/>
                        </a:lnTo>
                        <a:lnTo>
                          <a:pt x="188" y="287"/>
                        </a:lnTo>
                        <a:lnTo>
                          <a:pt x="275" y="228"/>
                        </a:lnTo>
                        <a:lnTo>
                          <a:pt x="265" y="207"/>
                        </a:lnTo>
                        <a:lnTo>
                          <a:pt x="260" y="207"/>
                        </a:lnTo>
                        <a:lnTo>
                          <a:pt x="243" y="185"/>
                        </a:lnTo>
                        <a:lnTo>
                          <a:pt x="251" y="170"/>
                        </a:lnTo>
                        <a:lnTo>
                          <a:pt x="251" y="134"/>
                        </a:lnTo>
                        <a:lnTo>
                          <a:pt x="243" y="124"/>
                        </a:lnTo>
                        <a:lnTo>
                          <a:pt x="243" y="87"/>
                        </a:lnTo>
                        <a:lnTo>
                          <a:pt x="221" y="79"/>
                        </a:lnTo>
                        <a:lnTo>
                          <a:pt x="215" y="65"/>
                        </a:lnTo>
                        <a:lnTo>
                          <a:pt x="230" y="42"/>
                        </a:lnTo>
                        <a:lnTo>
                          <a:pt x="221" y="6"/>
                        </a:lnTo>
                        <a:lnTo>
                          <a:pt x="230" y="0"/>
                        </a:lnTo>
                        <a:lnTo>
                          <a:pt x="221" y="6"/>
                        </a:lnTo>
                        <a:lnTo>
                          <a:pt x="201" y="0"/>
                        </a:lnTo>
                        <a:lnTo>
                          <a:pt x="188" y="6"/>
                        </a:lnTo>
                        <a:lnTo>
                          <a:pt x="173" y="0"/>
                        </a:lnTo>
                        <a:lnTo>
                          <a:pt x="151" y="6"/>
                        </a:lnTo>
                        <a:lnTo>
                          <a:pt x="129" y="6"/>
                        </a:lnTo>
                        <a:lnTo>
                          <a:pt x="87" y="33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dirty="0">
                      <a:solidFill>
                        <a:prstClr val="black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91" name="Freeform 537"/>
                  <p:cNvSpPr>
                    <a:spLocks/>
                  </p:cNvSpPr>
                  <p:nvPr/>
                </p:nvSpPr>
                <p:spPr bwMode="auto">
                  <a:xfrm>
                    <a:off x="4105781" y="3988717"/>
                    <a:ext cx="290322" cy="302395"/>
                  </a:xfrm>
                  <a:custGeom>
                    <a:avLst/>
                    <a:gdLst/>
                    <a:ahLst/>
                    <a:cxnLst>
                      <a:cxn ang="0">
                        <a:pos x="100" y="0"/>
                      </a:cxn>
                      <a:cxn ang="0">
                        <a:pos x="179" y="61"/>
                      </a:cxn>
                      <a:cxn ang="0">
                        <a:pos x="186" y="76"/>
                      </a:cxn>
                      <a:cxn ang="0">
                        <a:pos x="216" y="91"/>
                      </a:cxn>
                      <a:cxn ang="0">
                        <a:pos x="223" y="91"/>
                      </a:cxn>
                      <a:cxn ang="0">
                        <a:pos x="223" y="136"/>
                      </a:cxn>
                      <a:cxn ang="0">
                        <a:pos x="216" y="150"/>
                      </a:cxn>
                      <a:cxn ang="0">
                        <a:pos x="151" y="158"/>
                      </a:cxn>
                      <a:cxn ang="0">
                        <a:pos x="137" y="173"/>
                      </a:cxn>
                      <a:cxn ang="0">
                        <a:pos x="115" y="180"/>
                      </a:cxn>
                      <a:cxn ang="0">
                        <a:pos x="94" y="225"/>
                      </a:cxn>
                      <a:cxn ang="0">
                        <a:pos x="87" y="232"/>
                      </a:cxn>
                      <a:cxn ang="0">
                        <a:pos x="72" y="225"/>
                      </a:cxn>
                      <a:cxn ang="0">
                        <a:pos x="65" y="232"/>
                      </a:cxn>
                      <a:cxn ang="0">
                        <a:pos x="57" y="232"/>
                      </a:cxn>
                      <a:cxn ang="0">
                        <a:pos x="42" y="197"/>
                      </a:cxn>
                      <a:cxn ang="0">
                        <a:pos x="22" y="204"/>
                      </a:cxn>
                      <a:cxn ang="0">
                        <a:pos x="7" y="204"/>
                      </a:cxn>
                      <a:cxn ang="0">
                        <a:pos x="13" y="197"/>
                      </a:cxn>
                      <a:cxn ang="0">
                        <a:pos x="0" y="158"/>
                      </a:cxn>
                      <a:cxn ang="0">
                        <a:pos x="13" y="150"/>
                      </a:cxn>
                      <a:cxn ang="0">
                        <a:pos x="22" y="158"/>
                      </a:cxn>
                      <a:cxn ang="0">
                        <a:pos x="27" y="150"/>
                      </a:cxn>
                      <a:cxn ang="0">
                        <a:pos x="94" y="150"/>
                      </a:cxn>
                      <a:cxn ang="0">
                        <a:pos x="72" y="0"/>
                      </a:cxn>
                      <a:cxn ang="0">
                        <a:pos x="100" y="0"/>
                      </a:cxn>
                      <a:cxn ang="0">
                        <a:pos x="100" y="0"/>
                      </a:cxn>
                    </a:cxnLst>
                    <a:rect l="0" t="0" r="r" b="b"/>
                    <a:pathLst>
                      <a:path w="223" h="232">
                        <a:moveTo>
                          <a:pt x="100" y="0"/>
                        </a:moveTo>
                        <a:lnTo>
                          <a:pt x="179" y="61"/>
                        </a:lnTo>
                        <a:lnTo>
                          <a:pt x="186" y="76"/>
                        </a:lnTo>
                        <a:lnTo>
                          <a:pt x="216" y="91"/>
                        </a:lnTo>
                        <a:lnTo>
                          <a:pt x="223" y="91"/>
                        </a:lnTo>
                        <a:lnTo>
                          <a:pt x="223" y="136"/>
                        </a:lnTo>
                        <a:lnTo>
                          <a:pt x="216" y="150"/>
                        </a:lnTo>
                        <a:lnTo>
                          <a:pt x="151" y="158"/>
                        </a:lnTo>
                        <a:lnTo>
                          <a:pt x="137" y="173"/>
                        </a:lnTo>
                        <a:lnTo>
                          <a:pt x="115" y="180"/>
                        </a:lnTo>
                        <a:lnTo>
                          <a:pt x="94" y="225"/>
                        </a:lnTo>
                        <a:lnTo>
                          <a:pt x="87" y="232"/>
                        </a:lnTo>
                        <a:lnTo>
                          <a:pt x="72" y="225"/>
                        </a:lnTo>
                        <a:lnTo>
                          <a:pt x="65" y="232"/>
                        </a:lnTo>
                        <a:lnTo>
                          <a:pt x="57" y="232"/>
                        </a:lnTo>
                        <a:lnTo>
                          <a:pt x="42" y="197"/>
                        </a:lnTo>
                        <a:lnTo>
                          <a:pt x="22" y="204"/>
                        </a:lnTo>
                        <a:lnTo>
                          <a:pt x="7" y="204"/>
                        </a:lnTo>
                        <a:lnTo>
                          <a:pt x="13" y="197"/>
                        </a:lnTo>
                        <a:lnTo>
                          <a:pt x="0" y="158"/>
                        </a:lnTo>
                        <a:lnTo>
                          <a:pt x="13" y="150"/>
                        </a:lnTo>
                        <a:lnTo>
                          <a:pt x="22" y="158"/>
                        </a:lnTo>
                        <a:lnTo>
                          <a:pt x="27" y="150"/>
                        </a:lnTo>
                        <a:lnTo>
                          <a:pt x="94" y="150"/>
                        </a:lnTo>
                        <a:lnTo>
                          <a:pt x="72" y="0"/>
                        </a:lnTo>
                        <a:lnTo>
                          <a:pt x="100" y="0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dirty="0">
                      <a:solidFill>
                        <a:prstClr val="black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92" name="Freeform 538"/>
                  <p:cNvSpPr>
                    <a:spLocks/>
                  </p:cNvSpPr>
                  <p:nvPr/>
                </p:nvSpPr>
                <p:spPr bwMode="auto">
                  <a:xfrm>
                    <a:off x="4172877" y="4284595"/>
                    <a:ext cx="110967" cy="117308"/>
                  </a:xfrm>
                  <a:custGeom>
                    <a:avLst/>
                    <a:gdLst/>
                    <a:ahLst/>
                    <a:cxnLst>
                      <a:cxn ang="0">
                        <a:pos x="77" y="74"/>
                      </a:cxn>
                      <a:cxn ang="0">
                        <a:pos x="77" y="54"/>
                      </a:cxn>
                      <a:cxn ang="0">
                        <a:pos x="85" y="32"/>
                      </a:cxn>
                      <a:cxn ang="0">
                        <a:pos x="77" y="17"/>
                      </a:cxn>
                      <a:cxn ang="0">
                        <a:pos x="63" y="8"/>
                      </a:cxn>
                      <a:cxn ang="0">
                        <a:pos x="48" y="8"/>
                      </a:cxn>
                      <a:cxn ang="0">
                        <a:pos x="42" y="0"/>
                      </a:cxn>
                      <a:cxn ang="0">
                        <a:pos x="37" y="8"/>
                      </a:cxn>
                      <a:cxn ang="0">
                        <a:pos x="20" y="0"/>
                      </a:cxn>
                      <a:cxn ang="0">
                        <a:pos x="15" y="8"/>
                      </a:cxn>
                      <a:cxn ang="0">
                        <a:pos x="6" y="8"/>
                      </a:cxn>
                      <a:cxn ang="0">
                        <a:pos x="6" y="47"/>
                      </a:cxn>
                      <a:cxn ang="0">
                        <a:pos x="0" y="47"/>
                      </a:cxn>
                      <a:cxn ang="0">
                        <a:pos x="0" y="62"/>
                      </a:cxn>
                      <a:cxn ang="0">
                        <a:pos x="15" y="69"/>
                      </a:cxn>
                      <a:cxn ang="0">
                        <a:pos x="15" y="89"/>
                      </a:cxn>
                      <a:cxn ang="0">
                        <a:pos x="37" y="74"/>
                      </a:cxn>
                      <a:cxn ang="0">
                        <a:pos x="77" y="74"/>
                      </a:cxn>
                      <a:cxn ang="0">
                        <a:pos x="77" y="74"/>
                      </a:cxn>
                    </a:cxnLst>
                    <a:rect l="0" t="0" r="r" b="b"/>
                    <a:pathLst>
                      <a:path w="85" h="89">
                        <a:moveTo>
                          <a:pt x="77" y="74"/>
                        </a:moveTo>
                        <a:lnTo>
                          <a:pt x="77" y="54"/>
                        </a:lnTo>
                        <a:lnTo>
                          <a:pt x="85" y="32"/>
                        </a:lnTo>
                        <a:lnTo>
                          <a:pt x="77" y="17"/>
                        </a:lnTo>
                        <a:lnTo>
                          <a:pt x="63" y="8"/>
                        </a:lnTo>
                        <a:lnTo>
                          <a:pt x="48" y="8"/>
                        </a:lnTo>
                        <a:lnTo>
                          <a:pt x="42" y="0"/>
                        </a:lnTo>
                        <a:lnTo>
                          <a:pt x="37" y="8"/>
                        </a:lnTo>
                        <a:lnTo>
                          <a:pt x="20" y="0"/>
                        </a:lnTo>
                        <a:lnTo>
                          <a:pt x="15" y="8"/>
                        </a:lnTo>
                        <a:lnTo>
                          <a:pt x="6" y="8"/>
                        </a:lnTo>
                        <a:lnTo>
                          <a:pt x="6" y="47"/>
                        </a:lnTo>
                        <a:lnTo>
                          <a:pt x="0" y="47"/>
                        </a:lnTo>
                        <a:lnTo>
                          <a:pt x="0" y="62"/>
                        </a:lnTo>
                        <a:lnTo>
                          <a:pt x="15" y="69"/>
                        </a:lnTo>
                        <a:lnTo>
                          <a:pt x="15" y="89"/>
                        </a:lnTo>
                        <a:lnTo>
                          <a:pt x="37" y="74"/>
                        </a:lnTo>
                        <a:lnTo>
                          <a:pt x="77" y="74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dirty="0">
                      <a:solidFill>
                        <a:prstClr val="black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93" name="Freeform 539"/>
                  <p:cNvSpPr>
                    <a:spLocks/>
                  </p:cNvSpPr>
                  <p:nvPr/>
                </p:nvSpPr>
                <p:spPr bwMode="auto">
                  <a:xfrm>
                    <a:off x="4276103" y="4267650"/>
                    <a:ext cx="59355" cy="114702"/>
                  </a:xfrm>
                  <a:custGeom>
                    <a:avLst/>
                    <a:gdLst/>
                    <a:ahLst/>
                    <a:cxnLst>
                      <a:cxn ang="0">
                        <a:pos x="0" y="30"/>
                      </a:cxn>
                      <a:cxn ang="0">
                        <a:pos x="0" y="0"/>
                      </a:cxn>
                      <a:cxn ang="0">
                        <a:pos x="26" y="0"/>
                      </a:cxn>
                      <a:cxn ang="0">
                        <a:pos x="46" y="65"/>
                      </a:cxn>
                      <a:cxn ang="0">
                        <a:pos x="46" y="74"/>
                      </a:cxn>
                      <a:cxn ang="0">
                        <a:pos x="8" y="87"/>
                      </a:cxn>
                      <a:cxn ang="0">
                        <a:pos x="0" y="87"/>
                      </a:cxn>
                      <a:cxn ang="0">
                        <a:pos x="0" y="65"/>
                      </a:cxn>
                      <a:cxn ang="0">
                        <a:pos x="8" y="43"/>
                      </a:cxn>
                      <a:cxn ang="0">
                        <a:pos x="0" y="30"/>
                      </a:cxn>
                      <a:cxn ang="0">
                        <a:pos x="0" y="30"/>
                      </a:cxn>
                      <a:cxn ang="0">
                        <a:pos x="0" y="30"/>
                      </a:cxn>
                    </a:cxnLst>
                    <a:rect l="0" t="0" r="r" b="b"/>
                    <a:pathLst>
                      <a:path w="46" h="87">
                        <a:moveTo>
                          <a:pt x="0" y="30"/>
                        </a:moveTo>
                        <a:lnTo>
                          <a:pt x="0" y="0"/>
                        </a:lnTo>
                        <a:lnTo>
                          <a:pt x="26" y="0"/>
                        </a:lnTo>
                        <a:lnTo>
                          <a:pt x="46" y="65"/>
                        </a:lnTo>
                        <a:lnTo>
                          <a:pt x="46" y="74"/>
                        </a:lnTo>
                        <a:lnTo>
                          <a:pt x="8" y="87"/>
                        </a:lnTo>
                        <a:lnTo>
                          <a:pt x="0" y="87"/>
                        </a:lnTo>
                        <a:lnTo>
                          <a:pt x="0" y="65"/>
                        </a:lnTo>
                        <a:lnTo>
                          <a:pt x="8" y="43"/>
                        </a:lnTo>
                        <a:lnTo>
                          <a:pt x="0" y="30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dirty="0">
                      <a:solidFill>
                        <a:prstClr val="black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94" name="Freeform 540"/>
                  <p:cNvSpPr>
                    <a:spLocks/>
                  </p:cNvSpPr>
                  <p:nvPr/>
                </p:nvSpPr>
                <p:spPr bwMode="auto">
                  <a:xfrm>
                    <a:off x="4467070" y="4441006"/>
                    <a:ext cx="103225" cy="121219"/>
                  </a:xfrm>
                  <a:custGeom>
                    <a:avLst/>
                    <a:gdLst/>
                    <a:ahLst/>
                    <a:cxnLst>
                      <a:cxn ang="0">
                        <a:pos x="22" y="17"/>
                      </a:cxn>
                      <a:cxn ang="0">
                        <a:pos x="35" y="17"/>
                      </a:cxn>
                      <a:cxn ang="0">
                        <a:pos x="35" y="0"/>
                      </a:cxn>
                      <a:cxn ang="0">
                        <a:pos x="64" y="0"/>
                      </a:cxn>
                      <a:cxn ang="0">
                        <a:pos x="64" y="17"/>
                      </a:cxn>
                      <a:cxn ang="0">
                        <a:pos x="70" y="9"/>
                      </a:cxn>
                      <a:cxn ang="0">
                        <a:pos x="79" y="17"/>
                      </a:cxn>
                      <a:cxn ang="0">
                        <a:pos x="79" y="64"/>
                      </a:cxn>
                      <a:cxn ang="0">
                        <a:pos x="57" y="64"/>
                      </a:cxn>
                      <a:cxn ang="0">
                        <a:pos x="45" y="73"/>
                      </a:cxn>
                      <a:cxn ang="0">
                        <a:pos x="45" y="78"/>
                      </a:cxn>
                      <a:cxn ang="0">
                        <a:pos x="35" y="78"/>
                      </a:cxn>
                      <a:cxn ang="0">
                        <a:pos x="35" y="93"/>
                      </a:cxn>
                      <a:cxn ang="0">
                        <a:pos x="0" y="47"/>
                      </a:cxn>
                      <a:cxn ang="0">
                        <a:pos x="15" y="32"/>
                      </a:cxn>
                      <a:cxn ang="0">
                        <a:pos x="15" y="26"/>
                      </a:cxn>
                      <a:cxn ang="0">
                        <a:pos x="22" y="17"/>
                      </a:cxn>
                      <a:cxn ang="0">
                        <a:pos x="22" y="17"/>
                      </a:cxn>
                      <a:cxn ang="0">
                        <a:pos x="22" y="17"/>
                      </a:cxn>
                    </a:cxnLst>
                    <a:rect l="0" t="0" r="r" b="b"/>
                    <a:pathLst>
                      <a:path w="79" h="93">
                        <a:moveTo>
                          <a:pt x="22" y="17"/>
                        </a:moveTo>
                        <a:lnTo>
                          <a:pt x="35" y="17"/>
                        </a:lnTo>
                        <a:lnTo>
                          <a:pt x="35" y="0"/>
                        </a:lnTo>
                        <a:lnTo>
                          <a:pt x="64" y="0"/>
                        </a:lnTo>
                        <a:lnTo>
                          <a:pt x="64" y="17"/>
                        </a:lnTo>
                        <a:lnTo>
                          <a:pt x="70" y="9"/>
                        </a:lnTo>
                        <a:lnTo>
                          <a:pt x="79" y="17"/>
                        </a:lnTo>
                        <a:lnTo>
                          <a:pt x="79" y="64"/>
                        </a:lnTo>
                        <a:lnTo>
                          <a:pt x="57" y="64"/>
                        </a:lnTo>
                        <a:lnTo>
                          <a:pt x="45" y="73"/>
                        </a:lnTo>
                        <a:lnTo>
                          <a:pt x="45" y="78"/>
                        </a:lnTo>
                        <a:lnTo>
                          <a:pt x="35" y="78"/>
                        </a:lnTo>
                        <a:lnTo>
                          <a:pt x="35" y="93"/>
                        </a:lnTo>
                        <a:lnTo>
                          <a:pt x="0" y="47"/>
                        </a:lnTo>
                        <a:lnTo>
                          <a:pt x="15" y="32"/>
                        </a:lnTo>
                        <a:lnTo>
                          <a:pt x="15" y="26"/>
                        </a:lnTo>
                        <a:lnTo>
                          <a:pt x="22" y="17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dirty="0">
                      <a:solidFill>
                        <a:prstClr val="black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95" name="Freeform 541"/>
                  <p:cNvSpPr>
                    <a:spLocks/>
                  </p:cNvSpPr>
                  <p:nvPr/>
                </p:nvSpPr>
                <p:spPr bwMode="auto">
                  <a:xfrm>
                    <a:off x="4469650" y="4225941"/>
                    <a:ext cx="136774" cy="224189"/>
                  </a:xfrm>
                  <a:custGeom>
                    <a:avLst/>
                    <a:gdLst/>
                    <a:ahLst/>
                    <a:cxnLst>
                      <a:cxn ang="0">
                        <a:pos x="0" y="119"/>
                      </a:cxn>
                      <a:cxn ang="0">
                        <a:pos x="21" y="97"/>
                      </a:cxn>
                      <a:cxn ang="0">
                        <a:pos x="26" y="97"/>
                      </a:cxn>
                      <a:cxn ang="0">
                        <a:pos x="33" y="106"/>
                      </a:cxn>
                      <a:cxn ang="0">
                        <a:pos x="43" y="97"/>
                      </a:cxn>
                      <a:cxn ang="0">
                        <a:pos x="62" y="69"/>
                      </a:cxn>
                      <a:cxn ang="0">
                        <a:pos x="75" y="23"/>
                      </a:cxn>
                      <a:cxn ang="0">
                        <a:pos x="75" y="0"/>
                      </a:cxn>
                      <a:cxn ang="0">
                        <a:pos x="75" y="16"/>
                      </a:cxn>
                      <a:cxn ang="0">
                        <a:pos x="97" y="52"/>
                      </a:cxn>
                      <a:cxn ang="0">
                        <a:pos x="75" y="52"/>
                      </a:cxn>
                      <a:cxn ang="0">
                        <a:pos x="75" y="60"/>
                      </a:cxn>
                      <a:cxn ang="0">
                        <a:pos x="97" y="90"/>
                      </a:cxn>
                      <a:cxn ang="0">
                        <a:pos x="75" y="112"/>
                      </a:cxn>
                      <a:cxn ang="0">
                        <a:pos x="83" y="119"/>
                      </a:cxn>
                      <a:cxn ang="0">
                        <a:pos x="105" y="149"/>
                      </a:cxn>
                      <a:cxn ang="0">
                        <a:pos x="105" y="171"/>
                      </a:cxn>
                      <a:cxn ang="0">
                        <a:pos x="21" y="163"/>
                      </a:cxn>
                      <a:cxn ang="0">
                        <a:pos x="21" y="149"/>
                      </a:cxn>
                      <a:cxn ang="0">
                        <a:pos x="13" y="143"/>
                      </a:cxn>
                      <a:cxn ang="0">
                        <a:pos x="0" y="134"/>
                      </a:cxn>
                      <a:cxn ang="0">
                        <a:pos x="0" y="119"/>
                      </a:cxn>
                      <a:cxn ang="0">
                        <a:pos x="0" y="119"/>
                      </a:cxn>
                      <a:cxn ang="0">
                        <a:pos x="0" y="119"/>
                      </a:cxn>
                    </a:cxnLst>
                    <a:rect l="0" t="0" r="r" b="b"/>
                    <a:pathLst>
                      <a:path w="105" h="171">
                        <a:moveTo>
                          <a:pt x="0" y="119"/>
                        </a:moveTo>
                        <a:lnTo>
                          <a:pt x="21" y="97"/>
                        </a:lnTo>
                        <a:lnTo>
                          <a:pt x="26" y="97"/>
                        </a:lnTo>
                        <a:lnTo>
                          <a:pt x="33" y="106"/>
                        </a:lnTo>
                        <a:lnTo>
                          <a:pt x="43" y="97"/>
                        </a:lnTo>
                        <a:lnTo>
                          <a:pt x="62" y="69"/>
                        </a:lnTo>
                        <a:lnTo>
                          <a:pt x="75" y="23"/>
                        </a:lnTo>
                        <a:lnTo>
                          <a:pt x="75" y="0"/>
                        </a:lnTo>
                        <a:lnTo>
                          <a:pt x="75" y="16"/>
                        </a:lnTo>
                        <a:lnTo>
                          <a:pt x="97" y="52"/>
                        </a:lnTo>
                        <a:lnTo>
                          <a:pt x="75" y="52"/>
                        </a:lnTo>
                        <a:lnTo>
                          <a:pt x="75" y="60"/>
                        </a:lnTo>
                        <a:lnTo>
                          <a:pt x="97" y="90"/>
                        </a:lnTo>
                        <a:lnTo>
                          <a:pt x="75" y="112"/>
                        </a:lnTo>
                        <a:lnTo>
                          <a:pt x="83" y="119"/>
                        </a:lnTo>
                        <a:lnTo>
                          <a:pt x="105" y="149"/>
                        </a:lnTo>
                        <a:lnTo>
                          <a:pt x="105" y="171"/>
                        </a:lnTo>
                        <a:lnTo>
                          <a:pt x="21" y="163"/>
                        </a:lnTo>
                        <a:lnTo>
                          <a:pt x="21" y="149"/>
                        </a:lnTo>
                        <a:lnTo>
                          <a:pt x="13" y="143"/>
                        </a:lnTo>
                        <a:lnTo>
                          <a:pt x="0" y="134"/>
                        </a:lnTo>
                        <a:lnTo>
                          <a:pt x="0" y="119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dirty="0">
                      <a:solidFill>
                        <a:prstClr val="black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96" name="Freeform 542"/>
                  <p:cNvSpPr>
                    <a:spLocks/>
                  </p:cNvSpPr>
                  <p:nvPr/>
                </p:nvSpPr>
                <p:spPr bwMode="auto">
                  <a:xfrm>
                    <a:off x="4367715" y="4212906"/>
                    <a:ext cx="202580" cy="188997"/>
                  </a:xfrm>
                  <a:custGeom>
                    <a:avLst/>
                    <a:gdLst/>
                    <a:ahLst/>
                    <a:cxnLst>
                      <a:cxn ang="0">
                        <a:pos x="79" y="129"/>
                      </a:cxn>
                      <a:cxn ang="0">
                        <a:pos x="100" y="107"/>
                      </a:cxn>
                      <a:cxn ang="0">
                        <a:pos x="107" y="107"/>
                      </a:cxn>
                      <a:cxn ang="0">
                        <a:pos x="114" y="117"/>
                      </a:cxn>
                      <a:cxn ang="0">
                        <a:pos x="142" y="77"/>
                      </a:cxn>
                      <a:cxn ang="0">
                        <a:pos x="156" y="32"/>
                      </a:cxn>
                      <a:cxn ang="0">
                        <a:pos x="156" y="8"/>
                      </a:cxn>
                      <a:cxn ang="0">
                        <a:pos x="151" y="0"/>
                      </a:cxn>
                      <a:cxn ang="0">
                        <a:pos x="142" y="0"/>
                      </a:cxn>
                      <a:cxn ang="0">
                        <a:pos x="134" y="8"/>
                      </a:cxn>
                      <a:cxn ang="0">
                        <a:pos x="107" y="8"/>
                      </a:cxn>
                      <a:cxn ang="0">
                        <a:pos x="94" y="23"/>
                      </a:cxn>
                      <a:cxn ang="0">
                        <a:pos x="72" y="8"/>
                      </a:cxn>
                      <a:cxn ang="0">
                        <a:pos x="64" y="8"/>
                      </a:cxn>
                      <a:cxn ang="0">
                        <a:pos x="37" y="0"/>
                      </a:cxn>
                      <a:cxn ang="0">
                        <a:pos x="30" y="0"/>
                      </a:cxn>
                      <a:cxn ang="0">
                        <a:pos x="13" y="23"/>
                      </a:cxn>
                      <a:cxn ang="0">
                        <a:pos x="13" y="53"/>
                      </a:cxn>
                      <a:cxn ang="0">
                        <a:pos x="0" y="84"/>
                      </a:cxn>
                      <a:cxn ang="0">
                        <a:pos x="0" y="117"/>
                      </a:cxn>
                      <a:cxn ang="0">
                        <a:pos x="30" y="117"/>
                      </a:cxn>
                      <a:cxn ang="0">
                        <a:pos x="30" y="124"/>
                      </a:cxn>
                      <a:cxn ang="0">
                        <a:pos x="37" y="144"/>
                      </a:cxn>
                      <a:cxn ang="0">
                        <a:pos x="79" y="144"/>
                      </a:cxn>
                      <a:cxn ang="0">
                        <a:pos x="79" y="129"/>
                      </a:cxn>
                      <a:cxn ang="0">
                        <a:pos x="79" y="129"/>
                      </a:cxn>
                      <a:cxn ang="0">
                        <a:pos x="79" y="129"/>
                      </a:cxn>
                    </a:cxnLst>
                    <a:rect l="0" t="0" r="r" b="b"/>
                    <a:pathLst>
                      <a:path w="156" h="144">
                        <a:moveTo>
                          <a:pt x="79" y="129"/>
                        </a:moveTo>
                        <a:lnTo>
                          <a:pt x="100" y="107"/>
                        </a:lnTo>
                        <a:lnTo>
                          <a:pt x="107" y="107"/>
                        </a:lnTo>
                        <a:lnTo>
                          <a:pt x="114" y="117"/>
                        </a:lnTo>
                        <a:lnTo>
                          <a:pt x="142" y="77"/>
                        </a:lnTo>
                        <a:lnTo>
                          <a:pt x="156" y="32"/>
                        </a:lnTo>
                        <a:lnTo>
                          <a:pt x="156" y="8"/>
                        </a:lnTo>
                        <a:lnTo>
                          <a:pt x="151" y="0"/>
                        </a:lnTo>
                        <a:lnTo>
                          <a:pt x="142" y="0"/>
                        </a:lnTo>
                        <a:lnTo>
                          <a:pt x="134" y="8"/>
                        </a:lnTo>
                        <a:lnTo>
                          <a:pt x="107" y="8"/>
                        </a:lnTo>
                        <a:lnTo>
                          <a:pt x="94" y="23"/>
                        </a:lnTo>
                        <a:lnTo>
                          <a:pt x="72" y="8"/>
                        </a:lnTo>
                        <a:lnTo>
                          <a:pt x="64" y="8"/>
                        </a:lnTo>
                        <a:lnTo>
                          <a:pt x="37" y="0"/>
                        </a:lnTo>
                        <a:lnTo>
                          <a:pt x="30" y="0"/>
                        </a:lnTo>
                        <a:lnTo>
                          <a:pt x="13" y="23"/>
                        </a:lnTo>
                        <a:lnTo>
                          <a:pt x="13" y="53"/>
                        </a:lnTo>
                        <a:lnTo>
                          <a:pt x="0" y="84"/>
                        </a:lnTo>
                        <a:lnTo>
                          <a:pt x="0" y="117"/>
                        </a:lnTo>
                        <a:lnTo>
                          <a:pt x="30" y="117"/>
                        </a:lnTo>
                        <a:lnTo>
                          <a:pt x="30" y="124"/>
                        </a:lnTo>
                        <a:lnTo>
                          <a:pt x="37" y="144"/>
                        </a:lnTo>
                        <a:lnTo>
                          <a:pt x="79" y="144"/>
                        </a:lnTo>
                        <a:lnTo>
                          <a:pt x="79" y="129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dirty="0">
                      <a:solidFill>
                        <a:prstClr val="black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97" name="Freeform 543"/>
                  <p:cNvSpPr>
                    <a:spLocks/>
                  </p:cNvSpPr>
                  <p:nvPr/>
                </p:nvSpPr>
                <p:spPr bwMode="auto">
                  <a:xfrm>
                    <a:off x="4325135" y="4033034"/>
                    <a:ext cx="281289" cy="222886"/>
                  </a:xfrm>
                  <a:custGeom>
                    <a:avLst/>
                    <a:gdLst/>
                    <a:ahLst/>
                    <a:cxnLst>
                      <a:cxn ang="0">
                        <a:pos x="181" y="141"/>
                      </a:cxn>
                      <a:cxn ang="0">
                        <a:pos x="181" y="131"/>
                      </a:cxn>
                      <a:cxn ang="0">
                        <a:pos x="208" y="94"/>
                      </a:cxn>
                      <a:cxn ang="0">
                        <a:pos x="216" y="43"/>
                      </a:cxn>
                      <a:cxn ang="0">
                        <a:pos x="194" y="20"/>
                      </a:cxn>
                      <a:cxn ang="0">
                        <a:pos x="194" y="6"/>
                      </a:cxn>
                      <a:cxn ang="0">
                        <a:pos x="184" y="0"/>
                      </a:cxn>
                      <a:cxn ang="0">
                        <a:pos x="153" y="0"/>
                      </a:cxn>
                      <a:cxn ang="0">
                        <a:pos x="65" y="59"/>
                      </a:cxn>
                      <a:cxn ang="0">
                        <a:pos x="50" y="59"/>
                      </a:cxn>
                      <a:cxn ang="0">
                        <a:pos x="50" y="104"/>
                      </a:cxn>
                      <a:cxn ang="0">
                        <a:pos x="44" y="116"/>
                      </a:cxn>
                      <a:cxn ang="0">
                        <a:pos x="0" y="124"/>
                      </a:cxn>
                      <a:cxn ang="0">
                        <a:pos x="0" y="141"/>
                      </a:cxn>
                      <a:cxn ang="0">
                        <a:pos x="15" y="163"/>
                      </a:cxn>
                      <a:cxn ang="0">
                        <a:pos x="22" y="163"/>
                      </a:cxn>
                      <a:cxn ang="0">
                        <a:pos x="22" y="171"/>
                      </a:cxn>
                      <a:cxn ang="0">
                        <a:pos x="22" y="163"/>
                      </a:cxn>
                      <a:cxn ang="0">
                        <a:pos x="30" y="163"/>
                      </a:cxn>
                      <a:cxn ang="0">
                        <a:pos x="44" y="171"/>
                      </a:cxn>
                      <a:cxn ang="0">
                        <a:pos x="44" y="163"/>
                      </a:cxn>
                      <a:cxn ang="0">
                        <a:pos x="59" y="141"/>
                      </a:cxn>
                      <a:cxn ang="0">
                        <a:pos x="101" y="146"/>
                      </a:cxn>
                      <a:cxn ang="0">
                        <a:pos x="122" y="163"/>
                      </a:cxn>
                      <a:cxn ang="0">
                        <a:pos x="136" y="146"/>
                      </a:cxn>
                      <a:cxn ang="0">
                        <a:pos x="166" y="146"/>
                      </a:cxn>
                      <a:cxn ang="0">
                        <a:pos x="173" y="141"/>
                      </a:cxn>
                      <a:cxn ang="0">
                        <a:pos x="181" y="141"/>
                      </a:cxn>
                      <a:cxn ang="0">
                        <a:pos x="181" y="141"/>
                      </a:cxn>
                    </a:cxnLst>
                    <a:rect l="0" t="0" r="r" b="b"/>
                    <a:pathLst>
                      <a:path w="216" h="171">
                        <a:moveTo>
                          <a:pt x="181" y="141"/>
                        </a:moveTo>
                        <a:lnTo>
                          <a:pt x="181" y="131"/>
                        </a:lnTo>
                        <a:lnTo>
                          <a:pt x="208" y="94"/>
                        </a:lnTo>
                        <a:lnTo>
                          <a:pt x="216" y="43"/>
                        </a:lnTo>
                        <a:lnTo>
                          <a:pt x="194" y="20"/>
                        </a:lnTo>
                        <a:lnTo>
                          <a:pt x="194" y="6"/>
                        </a:lnTo>
                        <a:lnTo>
                          <a:pt x="184" y="0"/>
                        </a:lnTo>
                        <a:lnTo>
                          <a:pt x="153" y="0"/>
                        </a:lnTo>
                        <a:lnTo>
                          <a:pt x="65" y="59"/>
                        </a:lnTo>
                        <a:lnTo>
                          <a:pt x="50" y="59"/>
                        </a:lnTo>
                        <a:lnTo>
                          <a:pt x="50" y="104"/>
                        </a:lnTo>
                        <a:lnTo>
                          <a:pt x="44" y="116"/>
                        </a:lnTo>
                        <a:lnTo>
                          <a:pt x="0" y="124"/>
                        </a:lnTo>
                        <a:lnTo>
                          <a:pt x="0" y="141"/>
                        </a:lnTo>
                        <a:lnTo>
                          <a:pt x="15" y="163"/>
                        </a:lnTo>
                        <a:lnTo>
                          <a:pt x="22" y="163"/>
                        </a:lnTo>
                        <a:lnTo>
                          <a:pt x="22" y="171"/>
                        </a:lnTo>
                        <a:lnTo>
                          <a:pt x="22" y="163"/>
                        </a:lnTo>
                        <a:lnTo>
                          <a:pt x="30" y="163"/>
                        </a:lnTo>
                        <a:lnTo>
                          <a:pt x="44" y="171"/>
                        </a:lnTo>
                        <a:lnTo>
                          <a:pt x="44" y="163"/>
                        </a:lnTo>
                        <a:lnTo>
                          <a:pt x="59" y="141"/>
                        </a:lnTo>
                        <a:lnTo>
                          <a:pt x="101" y="146"/>
                        </a:lnTo>
                        <a:lnTo>
                          <a:pt x="122" y="163"/>
                        </a:lnTo>
                        <a:lnTo>
                          <a:pt x="136" y="146"/>
                        </a:lnTo>
                        <a:lnTo>
                          <a:pt x="166" y="146"/>
                        </a:lnTo>
                        <a:lnTo>
                          <a:pt x="173" y="141"/>
                        </a:lnTo>
                        <a:lnTo>
                          <a:pt x="181" y="141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dirty="0">
                      <a:solidFill>
                        <a:prstClr val="black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98" name="Freeform 544"/>
                  <p:cNvSpPr>
                    <a:spLocks/>
                  </p:cNvSpPr>
                  <p:nvPr/>
                </p:nvSpPr>
                <p:spPr bwMode="auto">
                  <a:xfrm>
                    <a:off x="4557392" y="4033034"/>
                    <a:ext cx="178064" cy="308912"/>
                  </a:xfrm>
                  <a:custGeom>
                    <a:avLst/>
                    <a:gdLst/>
                    <a:ahLst/>
                    <a:cxnLst>
                      <a:cxn ang="0">
                        <a:pos x="15" y="8"/>
                      </a:cxn>
                      <a:cxn ang="0">
                        <a:pos x="15" y="22"/>
                      </a:cxn>
                      <a:cxn ang="0">
                        <a:pos x="38" y="43"/>
                      </a:cxn>
                      <a:cxn ang="0">
                        <a:pos x="30" y="96"/>
                      </a:cxn>
                      <a:cxn ang="0">
                        <a:pos x="0" y="131"/>
                      </a:cxn>
                      <a:cxn ang="0">
                        <a:pos x="0" y="139"/>
                      </a:cxn>
                      <a:cxn ang="0">
                        <a:pos x="6" y="148"/>
                      </a:cxn>
                      <a:cxn ang="0">
                        <a:pos x="6" y="163"/>
                      </a:cxn>
                      <a:cxn ang="0">
                        <a:pos x="30" y="200"/>
                      </a:cxn>
                      <a:cxn ang="0">
                        <a:pos x="6" y="200"/>
                      </a:cxn>
                      <a:cxn ang="0">
                        <a:pos x="6" y="208"/>
                      </a:cxn>
                      <a:cxn ang="0">
                        <a:pos x="15" y="215"/>
                      </a:cxn>
                      <a:cxn ang="0">
                        <a:pos x="30" y="237"/>
                      </a:cxn>
                      <a:cxn ang="0">
                        <a:pos x="80" y="215"/>
                      </a:cxn>
                      <a:cxn ang="0">
                        <a:pos x="67" y="215"/>
                      </a:cxn>
                      <a:cxn ang="0">
                        <a:pos x="95" y="208"/>
                      </a:cxn>
                      <a:cxn ang="0">
                        <a:pos x="125" y="178"/>
                      </a:cxn>
                      <a:cxn ang="0">
                        <a:pos x="130" y="178"/>
                      </a:cxn>
                      <a:cxn ang="0">
                        <a:pos x="110" y="148"/>
                      </a:cxn>
                      <a:cxn ang="0">
                        <a:pos x="130" y="117"/>
                      </a:cxn>
                      <a:cxn ang="0">
                        <a:pos x="137" y="117"/>
                      </a:cxn>
                      <a:cxn ang="0">
                        <a:pos x="137" y="59"/>
                      </a:cxn>
                      <a:cxn ang="0">
                        <a:pos x="38" y="0"/>
                      </a:cxn>
                      <a:cxn ang="0">
                        <a:pos x="15" y="8"/>
                      </a:cxn>
                      <a:cxn ang="0">
                        <a:pos x="15" y="8"/>
                      </a:cxn>
                      <a:cxn ang="0">
                        <a:pos x="15" y="8"/>
                      </a:cxn>
                    </a:cxnLst>
                    <a:rect l="0" t="0" r="r" b="b"/>
                    <a:pathLst>
                      <a:path w="137" h="237">
                        <a:moveTo>
                          <a:pt x="15" y="8"/>
                        </a:moveTo>
                        <a:lnTo>
                          <a:pt x="15" y="22"/>
                        </a:lnTo>
                        <a:lnTo>
                          <a:pt x="38" y="43"/>
                        </a:lnTo>
                        <a:lnTo>
                          <a:pt x="30" y="96"/>
                        </a:lnTo>
                        <a:lnTo>
                          <a:pt x="0" y="131"/>
                        </a:lnTo>
                        <a:lnTo>
                          <a:pt x="0" y="139"/>
                        </a:lnTo>
                        <a:lnTo>
                          <a:pt x="6" y="148"/>
                        </a:lnTo>
                        <a:lnTo>
                          <a:pt x="6" y="163"/>
                        </a:lnTo>
                        <a:lnTo>
                          <a:pt x="30" y="200"/>
                        </a:lnTo>
                        <a:lnTo>
                          <a:pt x="6" y="200"/>
                        </a:lnTo>
                        <a:lnTo>
                          <a:pt x="6" y="208"/>
                        </a:lnTo>
                        <a:lnTo>
                          <a:pt x="15" y="215"/>
                        </a:lnTo>
                        <a:lnTo>
                          <a:pt x="30" y="237"/>
                        </a:lnTo>
                        <a:lnTo>
                          <a:pt x="80" y="215"/>
                        </a:lnTo>
                        <a:lnTo>
                          <a:pt x="67" y="215"/>
                        </a:lnTo>
                        <a:lnTo>
                          <a:pt x="95" y="208"/>
                        </a:lnTo>
                        <a:lnTo>
                          <a:pt x="125" y="178"/>
                        </a:lnTo>
                        <a:lnTo>
                          <a:pt x="130" y="178"/>
                        </a:lnTo>
                        <a:lnTo>
                          <a:pt x="110" y="148"/>
                        </a:lnTo>
                        <a:lnTo>
                          <a:pt x="130" y="117"/>
                        </a:lnTo>
                        <a:lnTo>
                          <a:pt x="137" y="117"/>
                        </a:lnTo>
                        <a:lnTo>
                          <a:pt x="137" y="59"/>
                        </a:lnTo>
                        <a:lnTo>
                          <a:pt x="38" y="0"/>
                        </a:lnTo>
                        <a:lnTo>
                          <a:pt x="15" y="8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dirty="0">
                      <a:solidFill>
                        <a:prstClr val="black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99" name="Freeform 549"/>
                  <p:cNvSpPr>
                    <a:spLocks/>
                  </p:cNvSpPr>
                  <p:nvPr/>
                </p:nvSpPr>
                <p:spPr bwMode="auto">
                  <a:xfrm>
                    <a:off x="4538037" y="4382352"/>
                    <a:ext cx="329031" cy="354532"/>
                  </a:xfrm>
                  <a:custGeom>
                    <a:avLst/>
                    <a:gdLst/>
                    <a:ahLst/>
                    <a:cxnLst>
                      <a:cxn ang="0">
                        <a:pos x="204" y="0"/>
                      </a:cxn>
                      <a:cxn ang="0">
                        <a:pos x="144" y="0"/>
                      </a:cxn>
                      <a:cxn ang="0">
                        <a:pos x="139" y="15"/>
                      </a:cxn>
                      <a:cxn ang="0">
                        <a:pos x="108" y="15"/>
                      </a:cxn>
                      <a:cxn ang="0">
                        <a:pos x="100" y="0"/>
                      </a:cxn>
                      <a:cxn ang="0">
                        <a:pos x="93" y="0"/>
                      </a:cxn>
                      <a:cxn ang="0">
                        <a:pos x="80" y="24"/>
                      </a:cxn>
                      <a:cxn ang="0">
                        <a:pos x="65" y="91"/>
                      </a:cxn>
                      <a:cxn ang="0">
                        <a:pos x="51" y="108"/>
                      </a:cxn>
                      <a:cxn ang="0">
                        <a:pos x="43" y="136"/>
                      </a:cxn>
                      <a:cxn ang="0">
                        <a:pos x="21" y="145"/>
                      </a:cxn>
                      <a:cxn ang="0">
                        <a:pos x="8" y="145"/>
                      </a:cxn>
                      <a:cxn ang="0">
                        <a:pos x="0" y="158"/>
                      </a:cxn>
                      <a:cxn ang="0">
                        <a:pos x="0" y="175"/>
                      </a:cxn>
                      <a:cxn ang="0">
                        <a:pos x="15" y="158"/>
                      </a:cxn>
                      <a:cxn ang="0">
                        <a:pos x="58" y="158"/>
                      </a:cxn>
                      <a:cxn ang="0">
                        <a:pos x="58" y="182"/>
                      </a:cxn>
                      <a:cxn ang="0">
                        <a:pos x="72" y="197"/>
                      </a:cxn>
                      <a:cxn ang="0">
                        <a:pos x="93" y="188"/>
                      </a:cxn>
                      <a:cxn ang="0">
                        <a:pos x="93" y="182"/>
                      </a:cxn>
                      <a:cxn ang="0">
                        <a:pos x="108" y="182"/>
                      </a:cxn>
                      <a:cxn ang="0">
                        <a:pos x="124" y="188"/>
                      </a:cxn>
                      <a:cxn ang="0">
                        <a:pos x="124" y="219"/>
                      </a:cxn>
                      <a:cxn ang="0">
                        <a:pos x="139" y="229"/>
                      </a:cxn>
                      <a:cxn ang="0">
                        <a:pos x="124" y="235"/>
                      </a:cxn>
                      <a:cxn ang="0">
                        <a:pos x="124" y="240"/>
                      </a:cxn>
                      <a:cxn ang="0">
                        <a:pos x="150" y="235"/>
                      </a:cxn>
                      <a:cxn ang="0">
                        <a:pos x="189" y="257"/>
                      </a:cxn>
                      <a:cxn ang="0">
                        <a:pos x="194" y="240"/>
                      </a:cxn>
                      <a:cxn ang="0">
                        <a:pos x="216" y="264"/>
                      </a:cxn>
                      <a:cxn ang="0">
                        <a:pos x="231" y="272"/>
                      </a:cxn>
                      <a:cxn ang="0">
                        <a:pos x="231" y="257"/>
                      </a:cxn>
                      <a:cxn ang="0">
                        <a:pos x="216" y="257"/>
                      </a:cxn>
                      <a:cxn ang="0">
                        <a:pos x="216" y="197"/>
                      </a:cxn>
                      <a:cxn ang="0">
                        <a:pos x="244" y="197"/>
                      </a:cxn>
                      <a:cxn ang="0">
                        <a:pos x="231" y="175"/>
                      </a:cxn>
                      <a:cxn ang="0">
                        <a:pos x="231" y="114"/>
                      </a:cxn>
                      <a:cxn ang="0">
                        <a:pos x="216" y="114"/>
                      </a:cxn>
                      <a:cxn ang="0">
                        <a:pos x="231" y="99"/>
                      </a:cxn>
                      <a:cxn ang="0">
                        <a:pos x="237" y="69"/>
                      </a:cxn>
                      <a:cxn ang="0">
                        <a:pos x="244" y="62"/>
                      </a:cxn>
                      <a:cxn ang="0">
                        <a:pos x="253" y="47"/>
                      </a:cxn>
                      <a:cxn ang="0">
                        <a:pos x="244" y="47"/>
                      </a:cxn>
                      <a:cxn ang="0">
                        <a:pos x="244" y="24"/>
                      </a:cxn>
                      <a:cxn ang="0">
                        <a:pos x="237" y="15"/>
                      </a:cxn>
                      <a:cxn ang="0">
                        <a:pos x="209" y="15"/>
                      </a:cxn>
                      <a:cxn ang="0">
                        <a:pos x="204" y="0"/>
                      </a:cxn>
                      <a:cxn ang="0">
                        <a:pos x="204" y="0"/>
                      </a:cxn>
                      <a:cxn ang="0">
                        <a:pos x="204" y="0"/>
                      </a:cxn>
                    </a:cxnLst>
                    <a:rect l="0" t="0" r="r" b="b"/>
                    <a:pathLst>
                      <a:path w="253" h="272">
                        <a:moveTo>
                          <a:pt x="204" y="0"/>
                        </a:moveTo>
                        <a:lnTo>
                          <a:pt x="144" y="0"/>
                        </a:lnTo>
                        <a:lnTo>
                          <a:pt x="139" y="15"/>
                        </a:lnTo>
                        <a:lnTo>
                          <a:pt x="108" y="15"/>
                        </a:lnTo>
                        <a:lnTo>
                          <a:pt x="100" y="0"/>
                        </a:lnTo>
                        <a:lnTo>
                          <a:pt x="93" y="0"/>
                        </a:lnTo>
                        <a:lnTo>
                          <a:pt x="80" y="24"/>
                        </a:lnTo>
                        <a:lnTo>
                          <a:pt x="65" y="91"/>
                        </a:lnTo>
                        <a:lnTo>
                          <a:pt x="51" y="108"/>
                        </a:lnTo>
                        <a:lnTo>
                          <a:pt x="43" y="136"/>
                        </a:lnTo>
                        <a:lnTo>
                          <a:pt x="21" y="145"/>
                        </a:lnTo>
                        <a:lnTo>
                          <a:pt x="8" y="145"/>
                        </a:lnTo>
                        <a:lnTo>
                          <a:pt x="0" y="158"/>
                        </a:lnTo>
                        <a:lnTo>
                          <a:pt x="0" y="175"/>
                        </a:lnTo>
                        <a:lnTo>
                          <a:pt x="15" y="158"/>
                        </a:lnTo>
                        <a:lnTo>
                          <a:pt x="58" y="158"/>
                        </a:lnTo>
                        <a:lnTo>
                          <a:pt x="58" y="182"/>
                        </a:lnTo>
                        <a:lnTo>
                          <a:pt x="72" y="197"/>
                        </a:lnTo>
                        <a:lnTo>
                          <a:pt x="93" y="188"/>
                        </a:lnTo>
                        <a:lnTo>
                          <a:pt x="93" y="182"/>
                        </a:lnTo>
                        <a:lnTo>
                          <a:pt x="108" y="182"/>
                        </a:lnTo>
                        <a:lnTo>
                          <a:pt x="124" y="188"/>
                        </a:lnTo>
                        <a:lnTo>
                          <a:pt x="124" y="219"/>
                        </a:lnTo>
                        <a:lnTo>
                          <a:pt x="139" y="229"/>
                        </a:lnTo>
                        <a:lnTo>
                          <a:pt x="124" y="235"/>
                        </a:lnTo>
                        <a:lnTo>
                          <a:pt x="124" y="240"/>
                        </a:lnTo>
                        <a:lnTo>
                          <a:pt x="150" y="235"/>
                        </a:lnTo>
                        <a:lnTo>
                          <a:pt x="189" y="257"/>
                        </a:lnTo>
                        <a:lnTo>
                          <a:pt x="194" y="240"/>
                        </a:lnTo>
                        <a:lnTo>
                          <a:pt x="216" y="264"/>
                        </a:lnTo>
                        <a:lnTo>
                          <a:pt x="231" y="272"/>
                        </a:lnTo>
                        <a:lnTo>
                          <a:pt x="231" y="257"/>
                        </a:lnTo>
                        <a:lnTo>
                          <a:pt x="216" y="257"/>
                        </a:lnTo>
                        <a:lnTo>
                          <a:pt x="216" y="197"/>
                        </a:lnTo>
                        <a:lnTo>
                          <a:pt x="244" y="197"/>
                        </a:lnTo>
                        <a:lnTo>
                          <a:pt x="231" y="175"/>
                        </a:lnTo>
                        <a:lnTo>
                          <a:pt x="231" y="114"/>
                        </a:lnTo>
                        <a:lnTo>
                          <a:pt x="216" y="114"/>
                        </a:lnTo>
                        <a:lnTo>
                          <a:pt x="231" y="99"/>
                        </a:lnTo>
                        <a:lnTo>
                          <a:pt x="237" y="69"/>
                        </a:lnTo>
                        <a:lnTo>
                          <a:pt x="244" y="62"/>
                        </a:lnTo>
                        <a:lnTo>
                          <a:pt x="253" y="47"/>
                        </a:lnTo>
                        <a:lnTo>
                          <a:pt x="244" y="47"/>
                        </a:lnTo>
                        <a:lnTo>
                          <a:pt x="244" y="24"/>
                        </a:lnTo>
                        <a:lnTo>
                          <a:pt x="237" y="15"/>
                        </a:lnTo>
                        <a:lnTo>
                          <a:pt x="209" y="15"/>
                        </a:lnTo>
                        <a:lnTo>
                          <a:pt x="204" y="0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dirty="0">
                      <a:solidFill>
                        <a:prstClr val="black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00" name="Freeform 551"/>
                  <p:cNvSpPr>
                    <a:spLocks/>
                  </p:cNvSpPr>
                  <p:nvPr/>
                </p:nvSpPr>
                <p:spPr bwMode="auto">
                  <a:xfrm>
                    <a:off x="4087716" y="3764528"/>
                    <a:ext cx="215483" cy="177266"/>
                  </a:xfrm>
                  <a:custGeom>
                    <a:avLst/>
                    <a:gdLst/>
                    <a:ahLst/>
                    <a:cxnLst>
                      <a:cxn ang="0">
                        <a:pos x="151" y="6"/>
                      </a:cxn>
                      <a:cxn ang="0">
                        <a:pos x="158" y="6"/>
                      </a:cxn>
                      <a:cxn ang="0">
                        <a:pos x="166" y="52"/>
                      </a:cxn>
                      <a:cxn ang="0">
                        <a:pos x="129" y="60"/>
                      </a:cxn>
                      <a:cxn ang="0">
                        <a:pos x="129" y="74"/>
                      </a:cxn>
                      <a:cxn ang="0">
                        <a:pos x="108" y="89"/>
                      </a:cxn>
                      <a:cxn ang="0">
                        <a:pos x="71" y="106"/>
                      </a:cxn>
                      <a:cxn ang="0">
                        <a:pos x="64" y="111"/>
                      </a:cxn>
                      <a:cxn ang="0">
                        <a:pos x="64" y="136"/>
                      </a:cxn>
                      <a:cxn ang="0">
                        <a:pos x="0" y="126"/>
                      </a:cxn>
                      <a:cxn ang="0">
                        <a:pos x="21" y="126"/>
                      </a:cxn>
                      <a:cxn ang="0">
                        <a:pos x="36" y="106"/>
                      </a:cxn>
                      <a:cxn ang="0">
                        <a:pos x="42" y="89"/>
                      </a:cxn>
                      <a:cxn ang="0">
                        <a:pos x="42" y="74"/>
                      </a:cxn>
                      <a:cxn ang="0">
                        <a:pos x="64" y="37"/>
                      </a:cxn>
                      <a:cxn ang="0">
                        <a:pos x="84" y="22"/>
                      </a:cxn>
                      <a:cxn ang="0">
                        <a:pos x="101" y="0"/>
                      </a:cxn>
                      <a:cxn ang="0">
                        <a:pos x="108" y="0"/>
                      </a:cxn>
                      <a:cxn ang="0">
                        <a:pos x="114" y="6"/>
                      </a:cxn>
                      <a:cxn ang="0">
                        <a:pos x="151" y="6"/>
                      </a:cxn>
                      <a:cxn ang="0">
                        <a:pos x="151" y="6"/>
                      </a:cxn>
                    </a:cxnLst>
                    <a:rect l="0" t="0" r="r" b="b"/>
                    <a:pathLst>
                      <a:path w="166" h="136">
                        <a:moveTo>
                          <a:pt x="151" y="6"/>
                        </a:moveTo>
                        <a:lnTo>
                          <a:pt x="158" y="6"/>
                        </a:lnTo>
                        <a:lnTo>
                          <a:pt x="166" y="52"/>
                        </a:lnTo>
                        <a:lnTo>
                          <a:pt x="129" y="60"/>
                        </a:lnTo>
                        <a:lnTo>
                          <a:pt x="129" y="74"/>
                        </a:lnTo>
                        <a:lnTo>
                          <a:pt x="108" y="89"/>
                        </a:lnTo>
                        <a:lnTo>
                          <a:pt x="71" y="106"/>
                        </a:lnTo>
                        <a:lnTo>
                          <a:pt x="64" y="111"/>
                        </a:lnTo>
                        <a:lnTo>
                          <a:pt x="64" y="136"/>
                        </a:lnTo>
                        <a:lnTo>
                          <a:pt x="0" y="126"/>
                        </a:lnTo>
                        <a:lnTo>
                          <a:pt x="21" y="126"/>
                        </a:lnTo>
                        <a:lnTo>
                          <a:pt x="36" y="106"/>
                        </a:lnTo>
                        <a:lnTo>
                          <a:pt x="42" y="89"/>
                        </a:lnTo>
                        <a:lnTo>
                          <a:pt x="42" y="74"/>
                        </a:lnTo>
                        <a:lnTo>
                          <a:pt x="64" y="37"/>
                        </a:lnTo>
                        <a:lnTo>
                          <a:pt x="84" y="22"/>
                        </a:lnTo>
                        <a:lnTo>
                          <a:pt x="101" y="0"/>
                        </a:lnTo>
                        <a:lnTo>
                          <a:pt x="108" y="0"/>
                        </a:lnTo>
                        <a:lnTo>
                          <a:pt x="114" y="6"/>
                        </a:lnTo>
                        <a:lnTo>
                          <a:pt x="151" y="6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dirty="0">
                      <a:solidFill>
                        <a:prstClr val="black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01" name="Freeform 554"/>
                  <p:cNvSpPr>
                    <a:spLocks/>
                  </p:cNvSpPr>
                  <p:nvPr/>
                </p:nvSpPr>
                <p:spPr bwMode="auto">
                  <a:xfrm>
                    <a:off x="4025781" y="3941794"/>
                    <a:ext cx="209032" cy="248954"/>
                  </a:xfrm>
                  <a:custGeom>
                    <a:avLst/>
                    <a:gdLst/>
                    <a:ahLst/>
                    <a:cxnLst>
                      <a:cxn ang="0">
                        <a:pos x="0" y="96"/>
                      </a:cxn>
                      <a:cxn ang="0">
                        <a:pos x="5" y="89"/>
                      </a:cxn>
                      <a:cxn ang="0">
                        <a:pos x="48" y="89"/>
                      </a:cxn>
                      <a:cxn ang="0">
                        <a:pos x="48" y="74"/>
                      </a:cxn>
                      <a:cxn ang="0">
                        <a:pos x="70" y="67"/>
                      </a:cxn>
                      <a:cxn ang="0">
                        <a:pos x="70" y="20"/>
                      </a:cxn>
                      <a:cxn ang="0">
                        <a:pos x="110" y="20"/>
                      </a:cxn>
                      <a:cxn ang="0">
                        <a:pos x="110" y="0"/>
                      </a:cxn>
                      <a:cxn ang="0">
                        <a:pos x="161" y="33"/>
                      </a:cxn>
                      <a:cxn ang="0">
                        <a:pos x="134" y="33"/>
                      </a:cxn>
                      <a:cxn ang="0">
                        <a:pos x="154" y="183"/>
                      </a:cxn>
                      <a:cxn ang="0">
                        <a:pos x="90" y="183"/>
                      </a:cxn>
                      <a:cxn ang="0">
                        <a:pos x="84" y="190"/>
                      </a:cxn>
                      <a:cxn ang="0">
                        <a:pos x="77" y="183"/>
                      </a:cxn>
                      <a:cxn ang="0">
                        <a:pos x="64" y="190"/>
                      </a:cxn>
                      <a:cxn ang="0">
                        <a:pos x="48" y="168"/>
                      </a:cxn>
                      <a:cxn ang="0">
                        <a:pos x="27" y="161"/>
                      </a:cxn>
                      <a:cxn ang="0">
                        <a:pos x="5" y="161"/>
                      </a:cxn>
                      <a:cxn ang="0">
                        <a:pos x="0" y="168"/>
                      </a:cxn>
                      <a:cxn ang="0">
                        <a:pos x="5" y="139"/>
                      </a:cxn>
                      <a:cxn ang="0">
                        <a:pos x="0" y="124"/>
                      </a:cxn>
                      <a:cxn ang="0">
                        <a:pos x="5" y="109"/>
                      </a:cxn>
                      <a:cxn ang="0">
                        <a:pos x="0" y="96"/>
                      </a:cxn>
                      <a:cxn ang="0">
                        <a:pos x="0" y="96"/>
                      </a:cxn>
                      <a:cxn ang="0">
                        <a:pos x="0" y="96"/>
                      </a:cxn>
                    </a:cxnLst>
                    <a:rect l="0" t="0" r="r" b="b"/>
                    <a:pathLst>
                      <a:path w="161" h="190">
                        <a:moveTo>
                          <a:pt x="0" y="96"/>
                        </a:moveTo>
                        <a:lnTo>
                          <a:pt x="5" y="89"/>
                        </a:lnTo>
                        <a:lnTo>
                          <a:pt x="48" y="89"/>
                        </a:lnTo>
                        <a:lnTo>
                          <a:pt x="48" y="74"/>
                        </a:lnTo>
                        <a:lnTo>
                          <a:pt x="70" y="67"/>
                        </a:lnTo>
                        <a:lnTo>
                          <a:pt x="70" y="20"/>
                        </a:lnTo>
                        <a:lnTo>
                          <a:pt x="110" y="20"/>
                        </a:lnTo>
                        <a:lnTo>
                          <a:pt x="110" y="0"/>
                        </a:lnTo>
                        <a:lnTo>
                          <a:pt x="161" y="33"/>
                        </a:lnTo>
                        <a:lnTo>
                          <a:pt x="134" y="33"/>
                        </a:lnTo>
                        <a:lnTo>
                          <a:pt x="154" y="183"/>
                        </a:lnTo>
                        <a:lnTo>
                          <a:pt x="90" y="183"/>
                        </a:lnTo>
                        <a:lnTo>
                          <a:pt x="84" y="190"/>
                        </a:lnTo>
                        <a:lnTo>
                          <a:pt x="77" y="183"/>
                        </a:lnTo>
                        <a:lnTo>
                          <a:pt x="64" y="190"/>
                        </a:lnTo>
                        <a:lnTo>
                          <a:pt x="48" y="168"/>
                        </a:lnTo>
                        <a:lnTo>
                          <a:pt x="27" y="161"/>
                        </a:lnTo>
                        <a:lnTo>
                          <a:pt x="5" y="161"/>
                        </a:lnTo>
                        <a:lnTo>
                          <a:pt x="0" y="168"/>
                        </a:lnTo>
                        <a:lnTo>
                          <a:pt x="5" y="139"/>
                        </a:lnTo>
                        <a:lnTo>
                          <a:pt x="0" y="124"/>
                        </a:lnTo>
                        <a:lnTo>
                          <a:pt x="5" y="109"/>
                        </a:lnTo>
                        <a:lnTo>
                          <a:pt x="0" y="96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dirty="0">
                      <a:solidFill>
                        <a:prstClr val="black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02" name="Freeform 555"/>
                  <p:cNvSpPr>
                    <a:spLocks/>
                  </p:cNvSpPr>
                  <p:nvPr/>
                </p:nvSpPr>
                <p:spPr bwMode="auto">
                  <a:xfrm>
                    <a:off x="4025781" y="3928759"/>
                    <a:ext cx="147096" cy="140770"/>
                  </a:xfrm>
                  <a:custGeom>
                    <a:avLst/>
                    <a:gdLst/>
                    <a:ahLst/>
                    <a:cxnLst>
                      <a:cxn ang="0">
                        <a:pos x="0" y="107"/>
                      </a:cxn>
                      <a:cxn ang="0">
                        <a:pos x="7" y="101"/>
                      </a:cxn>
                      <a:cxn ang="0">
                        <a:pos x="50" y="101"/>
                      </a:cxn>
                      <a:cxn ang="0">
                        <a:pos x="50" y="87"/>
                      </a:cxn>
                      <a:cxn ang="0">
                        <a:pos x="70" y="77"/>
                      </a:cxn>
                      <a:cxn ang="0">
                        <a:pos x="70" y="32"/>
                      </a:cxn>
                      <a:cxn ang="0">
                        <a:pos x="114" y="32"/>
                      </a:cxn>
                      <a:cxn ang="0">
                        <a:pos x="114" y="10"/>
                      </a:cxn>
                      <a:cxn ang="0">
                        <a:pos x="50" y="0"/>
                      </a:cxn>
                      <a:cxn ang="0">
                        <a:pos x="27" y="55"/>
                      </a:cxn>
                      <a:cxn ang="0">
                        <a:pos x="0" y="92"/>
                      </a:cxn>
                      <a:cxn ang="0">
                        <a:pos x="0" y="107"/>
                      </a:cxn>
                      <a:cxn ang="0">
                        <a:pos x="0" y="107"/>
                      </a:cxn>
                      <a:cxn ang="0">
                        <a:pos x="0" y="107"/>
                      </a:cxn>
                    </a:cxnLst>
                    <a:rect l="0" t="0" r="r" b="b"/>
                    <a:pathLst>
                      <a:path w="114" h="107">
                        <a:moveTo>
                          <a:pt x="0" y="107"/>
                        </a:moveTo>
                        <a:lnTo>
                          <a:pt x="7" y="101"/>
                        </a:lnTo>
                        <a:lnTo>
                          <a:pt x="50" y="101"/>
                        </a:lnTo>
                        <a:lnTo>
                          <a:pt x="50" y="87"/>
                        </a:lnTo>
                        <a:lnTo>
                          <a:pt x="70" y="77"/>
                        </a:lnTo>
                        <a:lnTo>
                          <a:pt x="70" y="32"/>
                        </a:lnTo>
                        <a:lnTo>
                          <a:pt x="114" y="32"/>
                        </a:lnTo>
                        <a:lnTo>
                          <a:pt x="114" y="10"/>
                        </a:lnTo>
                        <a:lnTo>
                          <a:pt x="50" y="0"/>
                        </a:lnTo>
                        <a:lnTo>
                          <a:pt x="27" y="55"/>
                        </a:lnTo>
                        <a:lnTo>
                          <a:pt x="0" y="92"/>
                        </a:lnTo>
                        <a:lnTo>
                          <a:pt x="0" y="107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dirty="0">
                      <a:solidFill>
                        <a:prstClr val="black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03" name="Freeform 556"/>
                  <p:cNvSpPr>
                    <a:spLocks/>
                  </p:cNvSpPr>
                  <p:nvPr/>
                </p:nvSpPr>
                <p:spPr bwMode="auto">
                  <a:xfrm>
                    <a:off x="4014168" y="4155556"/>
                    <a:ext cx="110967" cy="89936"/>
                  </a:xfrm>
                  <a:custGeom>
                    <a:avLst/>
                    <a:gdLst/>
                    <a:ahLst/>
                    <a:cxnLst>
                      <a:cxn ang="0">
                        <a:pos x="9" y="54"/>
                      </a:cxn>
                      <a:cxn ang="0">
                        <a:pos x="16" y="54"/>
                      </a:cxn>
                      <a:cxn ang="0">
                        <a:pos x="37" y="45"/>
                      </a:cxn>
                      <a:cxn ang="0">
                        <a:pos x="42" y="54"/>
                      </a:cxn>
                      <a:cxn ang="0">
                        <a:pos x="51" y="45"/>
                      </a:cxn>
                      <a:cxn ang="0">
                        <a:pos x="9" y="45"/>
                      </a:cxn>
                      <a:cxn ang="0">
                        <a:pos x="0" y="30"/>
                      </a:cxn>
                      <a:cxn ang="0">
                        <a:pos x="9" y="8"/>
                      </a:cxn>
                      <a:cxn ang="0">
                        <a:pos x="16" y="0"/>
                      </a:cxn>
                      <a:cxn ang="0">
                        <a:pos x="37" y="0"/>
                      </a:cxn>
                      <a:cxn ang="0">
                        <a:pos x="59" y="8"/>
                      </a:cxn>
                      <a:cxn ang="0">
                        <a:pos x="73" y="30"/>
                      </a:cxn>
                      <a:cxn ang="0">
                        <a:pos x="86" y="69"/>
                      </a:cxn>
                      <a:cxn ang="0">
                        <a:pos x="9" y="69"/>
                      </a:cxn>
                      <a:cxn ang="0">
                        <a:pos x="9" y="54"/>
                      </a:cxn>
                      <a:cxn ang="0">
                        <a:pos x="9" y="54"/>
                      </a:cxn>
                      <a:cxn ang="0">
                        <a:pos x="9" y="54"/>
                      </a:cxn>
                    </a:cxnLst>
                    <a:rect l="0" t="0" r="r" b="b"/>
                    <a:pathLst>
                      <a:path w="86" h="69">
                        <a:moveTo>
                          <a:pt x="9" y="54"/>
                        </a:moveTo>
                        <a:lnTo>
                          <a:pt x="16" y="54"/>
                        </a:lnTo>
                        <a:lnTo>
                          <a:pt x="37" y="45"/>
                        </a:lnTo>
                        <a:lnTo>
                          <a:pt x="42" y="54"/>
                        </a:lnTo>
                        <a:lnTo>
                          <a:pt x="51" y="45"/>
                        </a:lnTo>
                        <a:lnTo>
                          <a:pt x="9" y="45"/>
                        </a:lnTo>
                        <a:lnTo>
                          <a:pt x="0" y="30"/>
                        </a:lnTo>
                        <a:lnTo>
                          <a:pt x="9" y="8"/>
                        </a:lnTo>
                        <a:lnTo>
                          <a:pt x="16" y="0"/>
                        </a:lnTo>
                        <a:lnTo>
                          <a:pt x="37" y="0"/>
                        </a:lnTo>
                        <a:lnTo>
                          <a:pt x="59" y="8"/>
                        </a:lnTo>
                        <a:lnTo>
                          <a:pt x="73" y="30"/>
                        </a:lnTo>
                        <a:lnTo>
                          <a:pt x="86" y="69"/>
                        </a:lnTo>
                        <a:lnTo>
                          <a:pt x="9" y="69"/>
                        </a:lnTo>
                        <a:lnTo>
                          <a:pt x="9" y="54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dirty="0">
                      <a:solidFill>
                        <a:prstClr val="black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04" name="Freeform 557"/>
                  <p:cNvSpPr>
                    <a:spLocks/>
                  </p:cNvSpPr>
                  <p:nvPr/>
                </p:nvSpPr>
                <p:spPr bwMode="auto">
                  <a:xfrm>
                    <a:off x="4025781" y="4219424"/>
                    <a:ext cx="54193" cy="32586"/>
                  </a:xfrm>
                  <a:custGeom>
                    <a:avLst/>
                    <a:gdLst/>
                    <a:ahLst/>
                    <a:cxnLst>
                      <a:cxn ang="0">
                        <a:pos x="0" y="25"/>
                      </a:cxn>
                      <a:cxn ang="0">
                        <a:pos x="7" y="25"/>
                      </a:cxn>
                      <a:cxn ang="0">
                        <a:pos x="28" y="0"/>
                      </a:cxn>
                      <a:cxn ang="0">
                        <a:pos x="33" y="25"/>
                      </a:cxn>
                      <a:cxn ang="0">
                        <a:pos x="42" y="0"/>
                      </a:cxn>
                      <a:cxn ang="0">
                        <a:pos x="0" y="0"/>
                      </a:cxn>
                      <a:cxn ang="0">
                        <a:pos x="0" y="25"/>
                      </a:cxn>
                      <a:cxn ang="0">
                        <a:pos x="0" y="25"/>
                      </a:cxn>
                      <a:cxn ang="0">
                        <a:pos x="0" y="25"/>
                      </a:cxn>
                    </a:cxnLst>
                    <a:rect l="0" t="0" r="r" b="b"/>
                    <a:pathLst>
                      <a:path w="42" h="25">
                        <a:moveTo>
                          <a:pt x="0" y="25"/>
                        </a:moveTo>
                        <a:lnTo>
                          <a:pt x="7" y="25"/>
                        </a:lnTo>
                        <a:lnTo>
                          <a:pt x="28" y="0"/>
                        </a:lnTo>
                        <a:lnTo>
                          <a:pt x="33" y="25"/>
                        </a:lnTo>
                        <a:lnTo>
                          <a:pt x="42" y="0"/>
                        </a:lnTo>
                        <a:lnTo>
                          <a:pt x="0" y="0"/>
                        </a:lnTo>
                        <a:lnTo>
                          <a:pt x="0" y="25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dirty="0">
                      <a:solidFill>
                        <a:prstClr val="black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05" name="Freeform 558"/>
                  <p:cNvSpPr>
                    <a:spLocks/>
                  </p:cNvSpPr>
                  <p:nvPr/>
                </p:nvSpPr>
                <p:spPr bwMode="auto">
                  <a:xfrm>
                    <a:off x="4025781" y="4245492"/>
                    <a:ext cx="54193" cy="39103"/>
                  </a:xfrm>
                  <a:custGeom>
                    <a:avLst/>
                    <a:gdLst/>
                    <a:ahLst/>
                    <a:cxnLst>
                      <a:cxn ang="0">
                        <a:pos x="28" y="30"/>
                      </a:cxn>
                      <a:cxn ang="0">
                        <a:pos x="42" y="8"/>
                      </a:cxn>
                      <a:cxn ang="0">
                        <a:pos x="42" y="0"/>
                      </a:cxn>
                      <a:cxn ang="0">
                        <a:pos x="0" y="0"/>
                      </a:cxn>
                      <a:cxn ang="0">
                        <a:pos x="20" y="8"/>
                      </a:cxn>
                      <a:cxn ang="0">
                        <a:pos x="20" y="17"/>
                      </a:cxn>
                      <a:cxn ang="0">
                        <a:pos x="28" y="30"/>
                      </a:cxn>
                      <a:cxn ang="0">
                        <a:pos x="28" y="30"/>
                      </a:cxn>
                      <a:cxn ang="0">
                        <a:pos x="28" y="30"/>
                      </a:cxn>
                    </a:cxnLst>
                    <a:rect l="0" t="0" r="r" b="b"/>
                    <a:pathLst>
                      <a:path w="42" h="30">
                        <a:moveTo>
                          <a:pt x="28" y="30"/>
                        </a:moveTo>
                        <a:lnTo>
                          <a:pt x="42" y="8"/>
                        </a:lnTo>
                        <a:lnTo>
                          <a:pt x="42" y="0"/>
                        </a:lnTo>
                        <a:lnTo>
                          <a:pt x="0" y="0"/>
                        </a:lnTo>
                        <a:lnTo>
                          <a:pt x="20" y="8"/>
                        </a:lnTo>
                        <a:lnTo>
                          <a:pt x="20" y="17"/>
                        </a:lnTo>
                        <a:lnTo>
                          <a:pt x="28" y="30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dirty="0">
                      <a:solidFill>
                        <a:prstClr val="black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06" name="Freeform 559"/>
                  <p:cNvSpPr>
                    <a:spLocks/>
                  </p:cNvSpPr>
                  <p:nvPr/>
                </p:nvSpPr>
                <p:spPr bwMode="auto">
                  <a:xfrm>
                    <a:off x="4060619" y="4245492"/>
                    <a:ext cx="118709" cy="93847"/>
                  </a:xfrm>
                  <a:custGeom>
                    <a:avLst/>
                    <a:gdLst/>
                    <a:ahLst/>
                    <a:cxnLst>
                      <a:cxn ang="0">
                        <a:pos x="85" y="72"/>
                      </a:cxn>
                      <a:cxn ang="0">
                        <a:pos x="92" y="72"/>
                      </a:cxn>
                      <a:cxn ang="0">
                        <a:pos x="92" y="35"/>
                      </a:cxn>
                      <a:cxn ang="0">
                        <a:pos x="78" y="0"/>
                      </a:cxn>
                      <a:cxn ang="0">
                        <a:pos x="58" y="8"/>
                      </a:cxn>
                      <a:cxn ang="0">
                        <a:pos x="43" y="8"/>
                      </a:cxn>
                      <a:cxn ang="0">
                        <a:pos x="48" y="0"/>
                      </a:cxn>
                      <a:cxn ang="0">
                        <a:pos x="15" y="0"/>
                      </a:cxn>
                      <a:cxn ang="0">
                        <a:pos x="15" y="8"/>
                      </a:cxn>
                      <a:cxn ang="0">
                        <a:pos x="0" y="28"/>
                      </a:cxn>
                      <a:cxn ang="0">
                        <a:pos x="21" y="43"/>
                      </a:cxn>
                      <a:cxn ang="0">
                        <a:pos x="37" y="35"/>
                      </a:cxn>
                      <a:cxn ang="0">
                        <a:pos x="43" y="35"/>
                      </a:cxn>
                      <a:cxn ang="0">
                        <a:pos x="58" y="52"/>
                      </a:cxn>
                      <a:cxn ang="0">
                        <a:pos x="58" y="59"/>
                      </a:cxn>
                      <a:cxn ang="0">
                        <a:pos x="63" y="52"/>
                      </a:cxn>
                      <a:cxn ang="0">
                        <a:pos x="78" y="72"/>
                      </a:cxn>
                      <a:cxn ang="0">
                        <a:pos x="85" y="72"/>
                      </a:cxn>
                      <a:cxn ang="0">
                        <a:pos x="85" y="72"/>
                      </a:cxn>
                    </a:cxnLst>
                    <a:rect l="0" t="0" r="r" b="b"/>
                    <a:pathLst>
                      <a:path w="92" h="72">
                        <a:moveTo>
                          <a:pt x="85" y="72"/>
                        </a:moveTo>
                        <a:lnTo>
                          <a:pt x="92" y="72"/>
                        </a:lnTo>
                        <a:lnTo>
                          <a:pt x="92" y="35"/>
                        </a:lnTo>
                        <a:lnTo>
                          <a:pt x="78" y="0"/>
                        </a:lnTo>
                        <a:lnTo>
                          <a:pt x="58" y="8"/>
                        </a:lnTo>
                        <a:lnTo>
                          <a:pt x="43" y="8"/>
                        </a:lnTo>
                        <a:lnTo>
                          <a:pt x="48" y="0"/>
                        </a:lnTo>
                        <a:lnTo>
                          <a:pt x="15" y="0"/>
                        </a:lnTo>
                        <a:lnTo>
                          <a:pt x="15" y="8"/>
                        </a:lnTo>
                        <a:lnTo>
                          <a:pt x="0" y="28"/>
                        </a:lnTo>
                        <a:lnTo>
                          <a:pt x="21" y="43"/>
                        </a:lnTo>
                        <a:lnTo>
                          <a:pt x="37" y="35"/>
                        </a:lnTo>
                        <a:lnTo>
                          <a:pt x="43" y="35"/>
                        </a:lnTo>
                        <a:lnTo>
                          <a:pt x="58" y="52"/>
                        </a:lnTo>
                        <a:lnTo>
                          <a:pt x="58" y="59"/>
                        </a:lnTo>
                        <a:lnTo>
                          <a:pt x="63" y="52"/>
                        </a:lnTo>
                        <a:lnTo>
                          <a:pt x="78" y="72"/>
                        </a:lnTo>
                        <a:lnTo>
                          <a:pt x="85" y="72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dirty="0">
                      <a:solidFill>
                        <a:prstClr val="black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07" name="Freeform 560"/>
                  <p:cNvSpPr>
                    <a:spLocks/>
                  </p:cNvSpPr>
                  <p:nvPr/>
                </p:nvSpPr>
                <p:spPr bwMode="auto">
                  <a:xfrm>
                    <a:off x="4086426" y="4291112"/>
                    <a:ext cx="47742" cy="61261"/>
                  </a:xfrm>
                  <a:custGeom>
                    <a:avLst/>
                    <a:gdLst/>
                    <a:ahLst/>
                    <a:cxnLst>
                      <a:cxn ang="0">
                        <a:pos x="0" y="8"/>
                      </a:cxn>
                      <a:cxn ang="0">
                        <a:pos x="15" y="0"/>
                      </a:cxn>
                      <a:cxn ang="0">
                        <a:pos x="22" y="0"/>
                      </a:cxn>
                      <a:cxn ang="0">
                        <a:pos x="37" y="17"/>
                      </a:cxn>
                      <a:cxn ang="0">
                        <a:pos x="37" y="25"/>
                      </a:cxn>
                      <a:cxn ang="0">
                        <a:pos x="22" y="47"/>
                      </a:cxn>
                      <a:cxn ang="0">
                        <a:pos x="15" y="39"/>
                      </a:cxn>
                      <a:cxn ang="0">
                        <a:pos x="0" y="39"/>
                      </a:cxn>
                      <a:cxn ang="0">
                        <a:pos x="0" y="8"/>
                      </a:cxn>
                      <a:cxn ang="0">
                        <a:pos x="0" y="8"/>
                      </a:cxn>
                      <a:cxn ang="0">
                        <a:pos x="0" y="8"/>
                      </a:cxn>
                    </a:cxnLst>
                    <a:rect l="0" t="0" r="r" b="b"/>
                    <a:pathLst>
                      <a:path w="37" h="47">
                        <a:moveTo>
                          <a:pt x="0" y="8"/>
                        </a:moveTo>
                        <a:lnTo>
                          <a:pt x="15" y="0"/>
                        </a:lnTo>
                        <a:lnTo>
                          <a:pt x="22" y="0"/>
                        </a:lnTo>
                        <a:lnTo>
                          <a:pt x="37" y="17"/>
                        </a:lnTo>
                        <a:lnTo>
                          <a:pt x="37" y="25"/>
                        </a:lnTo>
                        <a:lnTo>
                          <a:pt x="22" y="47"/>
                        </a:lnTo>
                        <a:lnTo>
                          <a:pt x="15" y="39"/>
                        </a:lnTo>
                        <a:lnTo>
                          <a:pt x="0" y="39"/>
                        </a:lnTo>
                        <a:lnTo>
                          <a:pt x="0" y="8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dirty="0">
                      <a:solidFill>
                        <a:prstClr val="black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08" name="Freeform 561"/>
                  <p:cNvSpPr>
                    <a:spLocks/>
                  </p:cNvSpPr>
                  <p:nvPr/>
                </p:nvSpPr>
                <p:spPr bwMode="auto">
                  <a:xfrm>
                    <a:off x="4114813" y="4313270"/>
                    <a:ext cx="76129" cy="88633"/>
                  </a:xfrm>
                  <a:custGeom>
                    <a:avLst/>
                    <a:gdLst/>
                    <a:ahLst/>
                    <a:cxnLst>
                      <a:cxn ang="0">
                        <a:pos x="58" y="67"/>
                      </a:cxn>
                      <a:cxn ang="0">
                        <a:pos x="58" y="47"/>
                      </a:cxn>
                      <a:cxn ang="0">
                        <a:pos x="43" y="39"/>
                      </a:cxn>
                      <a:cxn ang="0">
                        <a:pos x="43" y="22"/>
                      </a:cxn>
                      <a:cxn ang="0">
                        <a:pos x="35" y="22"/>
                      </a:cxn>
                      <a:cxn ang="0">
                        <a:pos x="21" y="0"/>
                      </a:cxn>
                      <a:cxn ang="0">
                        <a:pos x="0" y="30"/>
                      </a:cxn>
                      <a:cxn ang="0">
                        <a:pos x="43" y="67"/>
                      </a:cxn>
                      <a:cxn ang="0">
                        <a:pos x="58" y="67"/>
                      </a:cxn>
                      <a:cxn ang="0">
                        <a:pos x="58" y="67"/>
                      </a:cxn>
                    </a:cxnLst>
                    <a:rect l="0" t="0" r="r" b="b"/>
                    <a:pathLst>
                      <a:path w="58" h="67">
                        <a:moveTo>
                          <a:pt x="58" y="67"/>
                        </a:moveTo>
                        <a:lnTo>
                          <a:pt x="58" y="47"/>
                        </a:lnTo>
                        <a:lnTo>
                          <a:pt x="43" y="39"/>
                        </a:lnTo>
                        <a:lnTo>
                          <a:pt x="43" y="22"/>
                        </a:lnTo>
                        <a:lnTo>
                          <a:pt x="35" y="22"/>
                        </a:lnTo>
                        <a:lnTo>
                          <a:pt x="21" y="0"/>
                        </a:lnTo>
                        <a:lnTo>
                          <a:pt x="0" y="30"/>
                        </a:lnTo>
                        <a:lnTo>
                          <a:pt x="43" y="67"/>
                        </a:lnTo>
                        <a:lnTo>
                          <a:pt x="58" y="67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dirty="0">
                      <a:solidFill>
                        <a:prstClr val="black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09" name="Freeform 562"/>
                  <p:cNvSpPr>
                    <a:spLocks/>
                  </p:cNvSpPr>
                  <p:nvPr/>
                </p:nvSpPr>
                <p:spPr bwMode="auto">
                  <a:xfrm>
                    <a:off x="4228361" y="4197265"/>
                    <a:ext cx="129032" cy="104274"/>
                  </a:xfrm>
                  <a:custGeom>
                    <a:avLst/>
                    <a:gdLst/>
                    <a:ahLst/>
                    <a:cxnLst>
                      <a:cxn ang="0">
                        <a:pos x="0" y="65"/>
                      </a:cxn>
                      <a:cxn ang="0">
                        <a:pos x="21" y="22"/>
                      </a:cxn>
                      <a:cxn ang="0">
                        <a:pos x="40" y="17"/>
                      </a:cxn>
                      <a:cxn ang="0">
                        <a:pos x="57" y="0"/>
                      </a:cxn>
                      <a:cxn ang="0">
                        <a:pos x="77" y="0"/>
                      </a:cxn>
                      <a:cxn ang="0">
                        <a:pos x="77" y="17"/>
                      </a:cxn>
                      <a:cxn ang="0">
                        <a:pos x="90" y="38"/>
                      </a:cxn>
                      <a:cxn ang="0">
                        <a:pos x="99" y="38"/>
                      </a:cxn>
                      <a:cxn ang="0">
                        <a:pos x="99" y="45"/>
                      </a:cxn>
                      <a:cxn ang="0">
                        <a:pos x="83" y="52"/>
                      </a:cxn>
                      <a:cxn ang="0">
                        <a:pos x="35" y="52"/>
                      </a:cxn>
                      <a:cxn ang="0">
                        <a:pos x="35" y="80"/>
                      </a:cxn>
                      <a:cxn ang="0">
                        <a:pos x="21" y="74"/>
                      </a:cxn>
                      <a:cxn ang="0">
                        <a:pos x="5" y="74"/>
                      </a:cxn>
                      <a:cxn ang="0">
                        <a:pos x="0" y="65"/>
                      </a:cxn>
                      <a:cxn ang="0">
                        <a:pos x="0" y="65"/>
                      </a:cxn>
                      <a:cxn ang="0">
                        <a:pos x="0" y="65"/>
                      </a:cxn>
                    </a:cxnLst>
                    <a:rect l="0" t="0" r="r" b="b"/>
                    <a:pathLst>
                      <a:path w="99" h="80">
                        <a:moveTo>
                          <a:pt x="0" y="65"/>
                        </a:moveTo>
                        <a:lnTo>
                          <a:pt x="21" y="22"/>
                        </a:lnTo>
                        <a:lnTo>
                          <a:pt x="40" y="17"/>
                        </a:lnTo>
                        <a:lnTo>
                          <a:pt x="57" y="0"/>
                        </a:lnTo>
                        <a:lnTo>
                          <a:pt x="77" y="0"/>
                        </a:lnTo>
                        <a:lnTo>
                          <a:pt x="77" y="17"/>
                        </a:lnTo>
                        <a:lnTo>
                          <a:pt x="90" y="38"/>
                        </a:lnTo>
                        <a:lnTo>
                          <a:pt x="99" y="38"/>
                        </a:lnTo>
                        <a:lnTo>
                          <a:pt x="99" y="45"/>
                        </a:lnTo>
                        <a:lnTo>
                          <a:pt x="83" y="52"/>
                        </a:lnTo>
                        <a:lnTo>
                          <a:pt x="35" y="52"/>
                        </a:lnTo>
                        <a:lnTo>
                          <a:pt x="35" y="80"/>
                        </a:lnTo>
                        <a:lnTo>
                          <a:pt x="21" y="74"/>
                        </a:lnTo>
                        <a:lnTo>
                          <a:pt x="5" y="74"/>
                        </a:lnTo>
                        <a:lnTo>
                          <a:pt x="0" y="65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dirty="0">
                      <a:solidFill>
                        <a:prstClr val="black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10" name="Freeform 563"/>
                  <p:cNvSpPr>
                    <a:spLocks/>
                  </p:cNvSpPr>
                  <p:nvPr/>
                </p:nvSpPr>
                <p:spPr bwMode="auto">
                  <a:xfrm>
                    <a:off x="4309651" y="4267650"/>
                    <a:ext cx="34839" cy="97757"/>
                  </a:xfrm>
                  <a:custGeom>
                    <a:avLst/>
                    <a:gdLst/>
                    <a:ahLst/>
                    <a:cxnLst>
                      <a:cxn ang="0">
                        <a:pos x="22" y="0"/>
                      </a:cxn>
                      <a:cxn ang="0">
                        <a:pos x="0" y="0"/>
                      </a:cxn>
                      <a:cxn ang="0">
                        <a:pos x="22" y="67"/>
                      </a:cxn>
                      <a:cxn ang="0">
                        <a:pos x="22" y="75"/>
                      </a:cxn>
                      <a:cxn ang="0">
                        <a:pos x="27" y="75"/>
                      </a:cxn>
                      <a:cxn ang="0">
                        <a:pos x="27" y="21"/>
                      </a:cxn>
                      <a:cxn ang="0">
                        <a:pos x="22" y="13"/>
                      </a:cxn>
                      <a:cxn ang="0">
                        <a:pos x="22" y="0"/>
                      </a:cxn>
                      <a:cxn ang="0">
                        <a:pos x="22" y="0"/>
                      </a:cxn>
                      <a:cxn ang="0">
                        <a:pos x="22" y="0"/>
                      </a:cxn>
                    </a:cxnLst>
                    <a:rect l="0" t="0" r="r" b="b"/>
                    <a:pathLst>
                      <a:path w="27" h="75">
                        <a:moveTo>
                          <a:pt x="22" y="0"/>
                        </a:moveTo>
                        <a:lnTo>
                          <a:pt x="0" y="0"/>
                        </a:lnTo>
                        <a:lnTo>
                          <a:pt x="22" y="67"/>
                        </a:lnTo>
                        <a:lnTo>
                          <a:pt x="22" y="75"/>
                        </a:lnTo>
                        <a:lnTo>
                          <a:pt x="27" y="75"/>
                        </a:lnTo>
                        <a:lnTo>
                          <a:pt x="27" y="21"/>
                        </a:lnTo>
                        <a:lnTo>
                          <a:pt x="22" y="13"/>
                        </a:lnTo>
                        <a:lnTo>
                          <a:pt x="22" y="0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dirty="0">
                      <a:solidFill>
                        <a:prstClr val="black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11" name="Freeform 564"/>
                  <p:cNvSpPr>
                    <a:spLocks/>
                  </p:cNvSpPr>
                  <p:nvPr/>
                </p:nvSpPr>
                <p:spPr bwMode="auto">
                  <a:xfrm>
                    <a:off x="4335457" y="4245492"/>
                    <a:ext cx="49032" cy="119915"/>
                  </a:xfrm>
                  <a:custGeom>
                    <a:avLst/>
                    <a:gdLst/>
                    <a:ahLst/>
                    <a:cxnLst>
                      <a:cxn ang="0">
                        <a:pos x="16" y="10"/>
                      </a:cxn>
                      <a:cxn ang="0">
                        <a:pos x="0" y="17"/>
                      </a:cxn>
                      <a:cxn ang="0">
                        <a:pos x="0" y="30"/>
                      </a:cxn>
                      <a:cxn ang="0">
                        <a:pos x="9" y="38"/>
                      </a:cxn>
                      <a:cxn ang="0">
                        <a:pos x="9" y="92"/>
                      </a:cxn>
                      <a:cxn ang="0">
                        <a:pos x="24" y="92"/>
                      </a:cxn>
                      <a:cxn ang="0">
                        <a:pos x="24" y="62"/>
                      </a:cxn>
                      <a:cxn ang="0">
                        <a:pos x="37" y="30"/>
                      </a:cxn>
                      <a:cxn ang="0">
                        <a:pos x="37" y="10"/>
                      </a:cxn>
                      <a:cxn ang="0">
                        <a:pos x="24" y="0"/>
                      </a:cxn>
                      <a:cxn ang="0">
                        <a:pos x="16" y="0"/>
                      </a:cxn>
                      <a:cxn ang="0">
                        <a:pos x="16" y="10"/>
                      </a:cxn>
                      <a:cxn ang="0">
                        <a:pos x="16" y="10"/>
                      </a:cxn>
                      <a:cxn ang="0">
                        <a:pos x="16" y="10"/>
                      </a:cxn>
                    </a:cxnLst>
                    <a:rect l="0" t="0" r="r" b="b"/>
                    <a:pathLst>
                      <a:path w="37" h="92">
                        <a:moveTo>
                          <a:pt x="16" y="10"/>
                        </a:moveTo>
                        <a:lnTo>
                          <a:pt x="0" y="17"/>
                        </a:lnTo>
                        <a:lnTo>
                          <a:pt x="0" y="30"/>
                        </a:lnTo>
                        <a:lnTo>
                          <a:pt x="9" y="38"/>
                        </a:lnTo>
                        <a:lnTo>
                          <a:pt x="9" y="92"/>
                        </a:lnTo>
                        <a:lnTo>
                          <a:pt x="24" y="92"/>
                        </a:lnTo>
                        <a:lnTo>
                          <a:pt x="24" y="62"/>
                        </a:lnTo>
                        <a:lnTo>
                          <a:pt x="37" y="30"/>
                        </a:lnTo>
                        <a:lnTo>
                          <a:pt x="37" y="10"/>
                        </a:lnTo>
                        <a:lnTo>
                          <a:pt x="24" y="0"/>
                        </a:lnTo>
                        <a:lnTo>
                          <a:pt x="16" y="0"/>
                        </a:lnTo>
                        <a:lnTo>
                          <a:pt x="16" y="10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dirty="0">
                      <a:solidFill>
                        <a:prstClr val="black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12" name="Freeform 565"/>
                  <p:cNvSpPr>
                    <a:spLocks/>
                  </p:cNvSpPr>
                  <p:nvPr/>
                </p:nvSpPr>
                <p:spPr bwMode="auto">
                  <a:xfrm>
                    <a:off x="4486425" y="4441006"/>
                    <a:ext cx="25806" cy="35193"/>
                  </a:xfrm>
                  <a:custGeom>
                    <a:avLst/>
                    <a:gdLst/>
                    <a:ahLst/>
                    <a:cxnLst>
                      <a:cxn ang="0">
                        <a:pos x="20" y="0"/>
                      </a:cxn>
                      <a:cxn ang="0">
                        <a:pos x="20" y="27"/>
                      </a:cxn>
                      <a:cxn ang="0">
                        <a:pos x="0" y="27"/>
                      </a:cxn>
                      <a:cxn ang="0">
                        <a:pos x="8" y="0"/>
                      </a:cxn>
                      <a:cxn ang="0">
                        <a:pos x="20" y="0"/>
                      </a:cxn>
                      <a:cxn ang="0">
                        <a:pos x="20" y="0"/>
                      </a:cxn>
                    </a:cxnLst>
                    <a:rect l="0" t="0" r="r" b="b"/>
                    <a:pathLst>
                      <a:path w="20" h="27">
                        <a:moveTo>
                          <a:pt x="20" y="0"/>
                        </a:moveTo>
                        <a:lnTo>
                          <a:pt x="20" y="27"/>
                        </a:lnTo>
                        <a:lnTo>
                          <a:pt x="0" y="27"/>
                        </a:lnTo>
                        <a:lnTo>
                          <a:pt x="8" y="0"/>
                        </a:lnTo>
                        <a:lnTo>
                          <a:pt x="20" y="0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dirty="0">
                      <a:solidFill>
                        <a:prstClr val="black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13" name="Freeform 566"/>
                  <p:cNvSpPr>
                    <a:spLocks/>
                  </p:cNvSpPr>
                  <p:nvPr/>
                </p:nvSpPr>
                <p:spPr bwMode="auto">
                  <a:xfrm>
                    <a:off x="4509650" y="4414938"/>
                    <a:ext cx="134193" cy="166839"/>
                  </a:xfrm>
                  <a:custGeom>
                    <a:avLst/>
                    <a:gdLst/>
                    <a:ahLst/>
                    <a:cxnLst>
                      <a:cxn ang="0">
                        <a:pos x="76" y="9"/>
                      </a:cxn>
                      <a:cxn ang="0">
                        <a:pos x="76" y="30"/>
                      </a:cxn>
                      <a:cxn ang="0">
                        <a:pos x="31" y="22"/>
                      </a:cxn>
                      <a:cxn ang="0">
                        <a:pos x="31" y="39"/>
                      </a:cxn>
                      <a:cxn ang="0">
                        <a:pos x="39" y="30"/>
                      </a:cxn>
                      <a:cxn ang="0">
                        <a:pos x="44" y="39"/>
                      </a:cxn>
                      <a:cxn ang="0">
                        <a:pos x="44" y="83"/>
                      </a:cxn>
                      <a:cxn ang="0">
                        <a:pos x="24" y="83"/>
                      </a:cxn>
                      <a:cxn ang="0">
                        <a:pos x="11" y="91"/>
                      </a:cxn>
                      <a:cxn ang="0">
                        <a:pos x="11" y="96"/>
                      </a:cxn>
                      <a:cxn ang="0">
                        <a:pos x="0" y="96"/>
                      </a:cxn>
                      <a:cxn ang="0">
                        <a:pos x="0" y="113"/>
                      </a:cxn>
                      <a:cxn ang="0">
                        <a:pos x="24" y="128"/>
                      </a:cxn>
                      <a:cxn ang="0">
                        <a:pos x="24" y="120"/>
                      </a:cxn>
                      <a:cxn ang="0">
                        <a:pos x="44" y="120"/>
                      </a:cxn>
                      <a:cxn ang="0">
                        <a:pos x="66" y="113"/>
                      </a:cxn>
                      <a:cxn ang="0">
                        <a:pos x="76" y="83"/>
                      </a:cxn>
                      <a:cxn ang="0">
                        <a:pos x="89" y="67"/>
                      </a:cxn>
                      <a:cxn ang="0">
                        <a:pos x="103" y="0"/>
                      </a:cxn>
                      <a:cxn ang="0">
                        <a:pos x="81" y="9"/>
                      </a:cxn>
                      <a:cxn ang="0">
                        <a:pos x="76" y="9"/>
                      </a:cxn>
                      <a:cxn ang="0">
                        <a:pos x="76" y="9"/>
                      </a:cxn>
                      <a:cxn ang="0">
                        <a:pos x="76" y="9"/>
                      </a:cxn>
                    </a:cxnLst>
                    <a:rect l="0" t="0" r="r" b="b"/>
                    <a:pathLst>
                      <a:path w="103" h="128">
                        <a:moveTo>
                          <a:pt x="76" y="9"/>
                        </a:moveTo>
                        <a:lnTo>
                          <a:pt x="76" y="30"/>
                        </a:lnTo>
                        <a:lnTo>
                          <a:pt x="31" y="22"/>
                        </a:lnTo>
                        <a:lnTo>
                          <a:pt x="31" y="39"/>
                        </a:lnTo>
                        <a:lnTo>
                          <a:pt x="39" y="30"/>
                        </a:lnTo>
                        <a:lnTo>
                          <a:pt x="44" y="39"/>
                        </a:lnTo>
                        <a:lnTo>
                          <a:pt x="44" y="83"/>
                        </a:lnTo>
                        <a:lnTo>
                          <a:pt x="24" y="83"/>
                        </a:lnTo>
                        <a:lnTo>
                          <a:pt x="11" y="91"/>
                        </a:lnTo>
                        <a:lnTo>
                          <a:pt x="11" y="96"/>
                        </a:lnTo>
                        <a:lnTo>
                          <a:pt x="0" y="96"/>
                        </a:lnTo>
                        <a:lnTo>
                          <a:pt x="0" y="113"/>
                        </a:lnTo>
                        <a:lnTo>
                          <a:pt x="24" y="128"/>
                        </a:lnTo>
                        <a:lnTo>
                          <a:pt x="24" y="120"/>
                        </a:lnTo>
                        <a:lnTo>
                          <a:pt x="44" y="120"/>
                        </a:lnTo>
                        <a:lnTo>
                          <a:pt x="66" y="113"/>
                        </a:lnTo>
                        <a:lnTo>
                          <a:pt x="76" y="83"/>
                        </a:lnTo>
                        <a:lnTo>
                          <a:pt x="89" y="67"/>
                        </a:lnTo>
                        <a:lnTo>
                          <a:pt x="103" y="0"/>
                        </a:lnTo>
                        <a:lnTo>
                          <a:pt x="81" y="9"/>
                        </a:lnTo>
                        <a:lnTo>
                          <a:pt x="76" y="9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dirty="0">
                      <a:solidFill>
                        <a:prstClr val="black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14" name="Freeform 567"/>
                  <p:cNvSpPr>
                    <a:spLocks/>
                  </p:cNvSpPr>
                  <p:nvPr/>
                </p:nvSpPr>
                <p:spPr bwMode="auto">
                  <a:xfrm>
                    <a:off x="4838681" y="4533549"/>
                    <a:ext cx="29677" cy="37799"/>
                  </a:xfrm>
                  <a:custGeom>
                    <a:avLst/>
                    <a:gdLst/>
                    <a:ahLst/>
                    <a:cxnLst>
                      <a:cxn ang="0">
                        <a:pos x="22" y="0"/>
                      </a:cxn>
                      <a:cxn ang="0">
                        <a:pos x="22" y="5"/>
                      </a:cxn>
                      <a:cxn ang="0">
                        <a:pos x="0" y="29"/>
                      </a:cxn>
                      <a:cxn ang="0">
                        <a:pos x="0" y="0"/>
                      </a:cxn>
                      <a:cxn ang="0">
                        <a:pos x="22" y="0"/>
                      </a:cxn>
                      <a:cxn ang="0">
                        <a:pos x="22" y="0"/>
                      </a:cxn>
                    </a:cxnLst>
                    <a:rect l="0" t="0" r="r" b="b"/>
                    <a:pathLst>
                      <a:path w="22" h="29">
                        <a:moveTo>
                          <a:pt x="22" y="0"/>
                        </a:moveTo>
                        <a:lnTo>
                          <a:pt x="22" y="5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lnTo>
                          <a:pt x="22" y="0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dirty="0">
                      <a:solidFill>
                        <a:prstClr val="black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15" name="Freeform 568"/>
                  <p:cNvSpPr>
                    <a:spLocks/>
                  </p:cNvSpPr>
                  <p:nvPr/>
                </p:nvSpPr>
                <p:spPr bwMode="auto">
                  <a:xfrm>
                    <a:off x="4529005" y="4804662"/>
                    <a:ext cx="225806" cy="251561"/>
                  </a:xfrm>
                  <a:custGeom>
                    <a:avLst/>
                    <a:gdLst/>
                    <a:ahLst/>
                    <a:cxnLst>
                      <a:cxn ang="0">
                        <a:pos x="64" y="193"/>
                      </a:cxn>
                      <a:cxn ang="0">
                        <a:pos x="33" y="116"/>
                      </a:cxn>
                      <a:cxn ang="0">
                        <a:pos x="33" y="94"/>
                      </a:cxn>
                      <a:cxn ang="0">
                        <a:pos x="0" y="17"/>
                      </a:cxn>
                      <a:cxn ang="0">
                        <a:pos x="0" y="0"/>
                      </a:cxn>
                      <a:cxn ang="0">
                        <a:pos x="33" y="0"/>
                      </a:cxn>
                      <a:cxn ang="0">
                        <a:pos x="82" y="17"/>
                      </a:cxn>
                      <a:cxn ang="0">
                        <a:pos x="105" y="17"/>
                      </a:cxn>
                      <a:cxn ang="0">
                        <a:pos x="132" y="25"/>
                      </a:cxn>
                      <a:cxn ang="0">
                        <a:pos x="154" y="17"/>
                      </a:cxn>
                      <a:cxn ang="0">
                        <a:pos x="161" y="0"/>
                      </a:cxn>
                      <a:cxn ang="0">
                        <a:pos x="174" y="17"/>
                      </a:cxn>
                      <a:cxn ang="0">
                        <a:pos x="161" y="32"/>
                      </a:cxn>
                      <a:cxn ang="0">
                        <a:pos x="154" y="25"/>
                      </a:cxn>
                      <a:cxn ang="0">
                        <a:pos x="127" y="25"/>
                      </a:cxn>
                      <a:cxn ang="0">
                        <a:pos x="119" y="77"/>
                      </a:cxn>
                      <a:cxn ang="0">
                        <a:pos x="112" y="94"/>
                      </a:cxn>
                      <a:cxn ang="0">
                        <a:pos x="112" y="185"/>
                      </a:cxn>
                      <a:cxn ang="0">
                        <a:pos x="90" y="193"/>
                      </a:cxn>
                      <a:cxn ang="0">
                        <a:pos x="77" y="193"/>
                      </a:cxn>
                      <a:cxn ang="0">
                        <a:pos x="70" y="185"/>
                      </a:cxn>
                      <a:cxn ang="0">
                        <a:pos x="64" y="193"/>
                      </a:cxn>
                      <a:cxn ang="0">
                        <a:pos x="64" y="193"/>
                      </a:cxn>
                      <a:cxn ang="0">
                        <a:pos x="64" y="193"/>
                      </a:cxn>
                    </a:cxnLst>
                    <a:rect l="0" t="0" r="r" b="b"/>
                    <a:pathLst>
                      <a:path w="174" h="193">
                        <a:moveTo>
                          <a:pt x="64" y="193"/>
                        </a:moveTo>
                        <a:lnTo>
                          <a:pt x="33" y="116"/>
                        </a:lnTo>
                        <a:lnTo>
                          <a:pt x="33" y="94"/>
                        </a:lnTo>
                        <a:lnTo>
                          <a:pt x="0" y="17"/>
                        </a:lnTo>
                        <a:lnTo>
                          <a:pt x="0" y="0"/>
                        </a:lnTo>
                        <a:lnTo>
                          <a:pt x="33" y="0"/>
                        </a:lnTo>
                        <a:lnTo>
                          <a:pt x="82" y="17"/>
                        </a:lnTo>
                        <a:lnTo>
                          <a:pt x="105" y="17"/>
                        </a:lnTo>
                        <a:lnTo>
                          <a:pt x="132" y="25"/>
                        </a:lnTo>
                        <a:lnTo>
                          <a:pt x="154" y="17"/>
                        </a:lnTo>
                        <a:lnTo>
                          <a:pt x="161" y="0"/>
                        </a:lnTo>
                        <a:lnTo>
                          <a:pt x="174" y="17"/>
                        </a:lnTo>
                        <a:lnTo>
                          <a:pt x="161" y="32"/>
                        </a:lnTo>
                        <a:lnTo>
                          <a:pt x="154" y="25"/>
                        </a:lnTo>
                        <a:lnTo>
                          <a:pt x="127" y="25"/>
                        </a:lnTo>
                        <a:lnTo>
                          <a:pt x="119" y="77"/>
                        </a:lnTo>
                        <a:lnTo>
                          <a:pt x="112" y="94"/>
                        </a:lnTo>
                        <a:lnTo>
                          <a:pt x="112" y="185"/>
                        </a:lnTo>
                        <a:lnTo>
                          <a:pt x="90" y="193"/>
                        </a:lnTo>
                        <a:lnTo>
                          <a:pt x="77" y="193"/>
                        </a:lnTo>
                        <a:lnTo>
                          <a:pt x="70" y="185"/>
                        </a:lnTo>
                        <a:lnTo>
                          <a:pt x="64" y="193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dirty="0">
                      <a:solidFill>
                        <a:prstClr val="black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16" name="Freeform 569"/>
                  <p:cNvSpPr>
                    <a:spLocks/>
                  </p:cNvSpPr>
                  <p:nvPr/>
                </p:nvSpPr>
                <p:spPr bwMode="auto">
                  <a:xfrm>
                    <a:off x="4529005" y="4590900"/>
                    <a:ext cx="212903" cy="246348"/>
                  </a:xfrm>
                  <a:custGeom>
                    <a:avLst/>
                    <a:gdLst/>
                    <a:ahLst/>
                    <a:cxnLst>
                      <a:cxn ang="0">
                        <a:pos x="0" y="163"/>
                      </a:cxn>
                      <a:cxn ang="0">
                        <a:pos x="32" y="163"/>
                      </a:cxn>
                      <a:cxn ang="0">
                        <a:pos x="80" y="180"/>
                      </a:cxn>
                      <a:cxn ang="0">
                        <a:pos x="102" y="180"/>
                      </a:cxn>
                      <a:cxn ang="0">
                        <a:pos x="131" y="188"/>
                      </a:cxn>
                      <a:cxn ang="0">
                        <a:pos x="151" y="180"/>
                      </a:cxn>
                      <a:cxn ang="0">
                        <a:pos x="131" y="159"/>
                      </a:cxn>
                      <a:cxn ang="0">
                        <a:pos x="131" y="112"/>
                      </a:cxn>
                      <a:cxn ang="0">
                        <a:pos x="164" y="104"/>
                      </a:cxn>
                      <a:cxn ang="0">
                        <a:pos x="156" y="75"/>
                      </a:cxn>
                      <a:cxn ang="0">
                        <a:pos x="131" y="82"/>
                      </a:cxn>
                      <a:cxn ang="0">
                        <a:pos x="131" y="75"/>
                      </a:cxn>
                      <a:cxn ang="0">
                        <a:pos x="146" y="69"/>
                      </a:cxn>
                      <a:cxn ang="0">
                        <a:pos x="131" y="60"/>
                      </a:cxn>
                      <a:cxn ang="0">
                        <a:pos x="131" y="32"/>
                      </a:cxn>
                      <a:cxn ang="0">
                        <a:pos x="115" y="23"/>
                      </a:cxn>
                      <a:cxn ang="0">
                        <a:pos x="102" y="23"/>
                      </a:cxn>
                      <a:cxn ang="0">
                        <a:pos x="102" y="32"/>
                      </a:cxn>
                      <a:cxn ang="0">
                        <a:pos x="80" y="38"/>
                      </a:cxn>
                      <a:cxn ang="0">
                        <a:pos x="69" y="23"/>
                      </a:cxn>
                      <a:cxn ang="0">
                        <a:pos x="69" y="0"/>
                      </a:cxn>
                      <a:cxn ang="0">
                        <a:pos x="25" y="0"/>
                      </a:cxn>
                      <a:cxn ang="0">
                        <a:pos x="10" y="16"/>
                      </a:cxn>
                      <a:cxn ang="0">
                        <a:pos x="25" y="82"/>
                      </a:cxn>
                      <a:cxn ang="0">
                        <a:pos x="25" y="104"/>
                      </a:cxn>
                      <a:cxn ang="0">
                        <a:pos x="10" y="112"/>
                      </a:cxn>
                      <a:cxn ang="0">
                        <a:pos x="0" y="151"/>
                      </a:cxn>
                      <a:cxn ang="0">
                        <a:pos x="0" y="163"/>
                      </a:cxn>
                      <a:cxn ang="0">
                        <a:pos x="0" y="163"/>
                      </a:cxn>
                      <a:cxn ang="0">
                        <a:pos x="0" y="163"/>
                      </a:cxn>
                    </a:cxnLst>
                    <a:rect l="0" t="0" r="r" b="b"/>
                    <a:pathLst>
                      <a:path w="164" h="188">
                        <a:moveTo>
                          <a:pt x="0" y="163"/>
                        </a:moveTo>
                        <a:lnTo>
                          <a:pt x="32" y="163"/>
                        </a:lnTo>
                        <a:lnTo>
                          <a:pt x="80" y="180"/>
                        </a:lnTo>
                        <a:lnTo>
                          <a:pt x="102" y="180"/>
                        </a:lnTo>
                        <a:lnTo>
                          <a:pt x="131" y="188"/>
                        </a:lnTo>
                        <a:lnTo>
                          <a:pt x="151" y="180"/>
                        </a:lnTo>
                        <a:lnTo>
                          <a:pt x="131" y="159"/>
                        </a:lnTo>
                        <a:lnTo>
                          <a:pt x="131" y="112"/>
                        </a:lnTo>
                        <a:lnTo>
                          <a:pt x="164" y="104"/>
                        </a:lnTo>
                        <a:lnTo>
                          <a:pt x="156" y="75"/>
                        </a:lnTo>
                        <a:lnTo>
                          <a:pt x="131" y="82"/>
                        </a:lnTo>
                        <a:lnTo>
                          <a:pt x="131" y="75"/>
                        </a:lnTo>
                        <a:lnTo>
                          <a:pt x="146" y="69"/>
                        </a:lnTo>
                        <a:lnTo>
                          <a:pt x="131" y="60"/>
                        </a:lnTo>
                        <a:lnTo>
                          <a:pt x="131" y="32"/>
                        </a:lnTo>
                        <a:lnTo>
                          <a:pt x="115" y="23"/>
                        </a:lnTo>
                        <a:lnTo>
                          <a:pt x="102" y="23"/>
                        </a:lnTo>
                        <a:lnTo>
                          <a:pt x="102" y="32"/>
                        </a:lnTo>
                        <a:lnTo>
                          <a:pt x="80" y="38"/>
                        </a:lnTo>
                        <a:lnTo>
                          <a:pt x="69" y="23"/>
                        </a:lnTo>
                        <a:lnTo>
                          <a:pt x="69" y="0"/>
                        </a:lnTo>
                        <a:lnTo>
                          <a:pt x="25" y="0"/>
                        </a:lnTo>
                        <a:lnTo>
                          <a:pt x="10" y="16"/>
                        </a:lnTo>
                        <a:lnTo>
                          <a:pt x="25" y="82"/>
                        </a:lnTo>
                        <a:lnTo>
                          <a:pt x="25" y="104"/>
                        </a:lnTo>
                        <a:lnTo>
                          <a:pt x="10" y="112"/>
                        </a:lnTo>
                        <a:lnTo>
                          <a:pt x="0" y="151"/>
                        </a:lnTo>
                        <a:lnTo>
                          <a:pt x="0" y="163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dirty="0">
                      <a:solidFill>
                        <a:prstClr val="black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17" name="Freeform 570"/>
                  <p:cNvSpPr>
                    <a:spLocks/>
                  </p:cNvSpPr>
                  <p:nvPr/>
                </p:nvSpPr>
                <p:spPr bwMode="auto">
                  <a:xfrm>
                    <a:off x="4606424" y="4901116"/>
                    <a:ext cx="286451" cy="290664"/>
                  </a:xfrm>
                  <a:custGeom>
                    <a:avLst/>
                    <a:gdLst/>
                    <a:ahLst/>
                    <a:cxnLst>
                      <a:cxn ang="0">
                        <a:pos x="198" y="17"/>
                      </a:cxn>
                      <a:cxn ang="0">
                        <a:pos x="205" y="69"/>
                      </a:cxn>
                      <a:cxn ang="0">
                        <a:pos x="198" y="69"/>
                      </a:cxn>
                      <a:cxn ang="0">
                        <a:pos x="191" y="75"/>
                      </a:cxn>
                      <a:cxn ang="0">
                        <a:pos x="198" y="82"/>
                      </a:cxn>
                      <a:cxn ang="0">
                        <a:pos x="205" y="75"/>
                      </a:cxn>
                      <a:cxn ang="0">
                        <a:pos x="220" y="75"/>
                      </a:cxn>
                      <a:cxn ang="0">
                        <a:pos x="220" y="114"/>
                      </a:cxn>
                      <a:cxn ang="0">
                        <a:pos x="198" y="122"/>
                      </a:cxn>
                      <a:cxn ang="0">
                        <a:pos x="183" y="153"/>
                      </a:cxn>
                      <a:cxn ang="0">
                        <a:pos x="154" y="176"/>
                      </a:cxn>
                      <a:cxn ang="0">
                        <a:pos x="139" y="201"/>
                      </a:cxn>
                      <a:cxn ang="0">
                        <a:pos x="71" y="206"/>
                      </a:cxn>
                      <a:cxn ang="0">
                        <a:pos x="49" y="222"/>
                      </a:cxn>
                      <a:cxn ang="0">
                        <a:pos x="42" y="222"/>
                      </a:cxn>
                      <a:cxn ang="0">
                        <a:pos x="27" y="206"/>
                      </a:cxn>
                      <a:cxn ang="0">
                        <a:pos x="20" y="176"/>
                      </a:cxn>
                      <a:cxn ang="0">
                        <a:pos x="20" y="168"/>
                      </a:cxn>
                      <a:cxn ang="0">
                        <a:pos x="7" y="114"/>
                      </a:cxn>
                      <a:cxn ang="0">
                        <a:pos x="0" y="114"/>
                      </a:cxn>
                      <a:cxn ang="0">
                        <a:pos x="7" y="107"/>
                      </a:cxn>
                      <a:cxn ang="0">
                        <a:pos x="14" y="114"/>
                      </a:cxn>
                      <a:cxn ang="0">
                        <a:pos x="27" y="114"/>
                      </a:cxn>
                      <a:cxn ang="0">
                        <a:pos x="49" y="107"/>
                      </a:cxn>
                      <a:cxn ang="0">
                        <a:pos x="49" y="43"/>
                      </a:cxn>
                      <a:cxn ang="0">
                        <a:pos x="55" y="60"/>
                      </a:cxn>
                      <a:cxn ang="0">
                        <a:pos x="55" y="75"/>
                      </a:cxn>
                      <a:cxn ang="0">
                        <a:pos x="71" y="75"/>
                      </a:cxn>
                      <a:cxn ang="0">
                        <a:pos x="97" y="60"/>
                      </a:cxn>
                      <a:cxn ang="0">
                        <a:pos x="106" y="69"/>
                      </a:cxn>
                      <a:cxn ang="0">
                        <a:pos x="176" y="0"/>
                      </a:cxn>
                      <a:cxn ang="0">
                        <a:pos x="191" y="17"/>
                      </a:cxn>
                      <a:cxn ang="0">
                        <a:pos x="198" y="17"/>
                      </a:cxn>
                      <a:cxn ang="0">
                        <a:pos x="198" y="17"/>
                      </a:cxn>
                    </a:cxnLst>
                    <a:rect l="0" t="0" r="r" b="b"/>
                    <a:pathLst>
                      <a:path w="220" h="222">
                        <a:moveTo>
                          <a:pt x="198" y="17"/>
                        </a:moveTo>
                        <a:lnTo>
                          <a:pt x="205" y="69"/>
                        </a:lnTo>
                        <a:lnTo>
                          <a:pt x="198" y="69"/>
                        </a:lnTo>
                        <a:lnTo>
                          <a:pt x="191" y="75"/>
                        </a:lnTo>
                        <a:lnTo>
                          <a:pt x="198" y="82"/>
                        </a:lnTo>
                        <a:lnTo>
                          <a:pt x="205" y="75"/>
                        </a:lnTo>
                        <a:lnTo>
                          <a:pt x="220" y="75"/>
                        </a:lnTo>
                        <a:lnTo>
                          <a:pt x="220" y="114"/>
                        </a:lnTo>
                        <a:lnTo>
                          <a:pt x="198" y="122"/>
                        </a:lnTo>
                        <a:lnTo>
                          <a:pt x="183" y="153"/>
                        </a:lnTo>
                        <a:lnTo>
                          <a:pt x="154" y="176"/>
                        </a:lnTo>
                        <a:lnTo>
                          <a:pt x="139" y="201"/>
                        </a:lnTo>
                        <a:lnTo>
                          <a:pt x="71" y="206"/>
                        </a:lnTo>
                        <a:lnTo>
                          <a:pt x="49" y="222"/>
                        </a:lnTo>
                        <a:lnTo>
                          <a:pt x="42" y="222"/>
                        </a:lnTo>
                        <a:lnTo>
                          <a:pt x="27" y="206"/>
                        </a:lnTo>
                        <a:lnTo>
                          <a:pt x="20" y="176"/>
                        </a:lnTo>
                        <a:lnTo>
                          <a:pt x="20" y="168"/>
                        </a:lnTo>
                        <a:lnTo>
                          <a:pt x="7" y="114"/>
                        </a:lnTo>
                        <a:lnTo>
                          <a:pt x="0" y="114"/>
                        </a:lnTo>
                        <a:lnTo>
                          <a:pt x="7" y="107"/>
                        </a:lnTo>
                        <a:lnTo>
                          <a:pt x="14" y="114"/>
                        </a:lnTo>
                        <a:lnTo>
                          <a:pt x="27" y="114"/>
                        </a:lnTo>
                        <a:lnTo>
                          <a:pt x="49" y="107"/>
                        </a:lnTo>
                        <a:lnTo>
                          <a:pt x="49" y="43"/>
                        </a:lnTo>
                        <a:lnTo>
                          <a:pt x="55" y="60"/>
                        </a:lnTo>
                        <a:lnTo>
                          <a:pt x="55" y="75"/>
                        </a:lnTo>
                        <a:lnTo>
                          <a:pt x="71" y="75"/>
                        </a:lnTo>
                        <a:lnTo>
                          <a:pt x="97" y="60"/>
                        </a:lnTo>
                        <a:lnTo>
                          <a:pt x="106" y="69"/>
                        </a:lnTo>
                        <a:lnTo>
                          <a:pt x="176" y="0"/>
                        </a:lnTo>
                        <a:lnTo>
                          <a:pt x="191" y="17"/>
                        </a:lnTo>
                        <a:lnTo>
                          <a:pt x="198" y="17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dirty="0">
                      <a:solidFill>
                        <a:prstClr val="black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18" name="Freeform 571"/>
                  <p:cNvSpPr>
                    <a:spLocks/>
                  </p:cNvSpPr>
                  <p:nvPr/>
                </p:nvSpPr>
                <p:spPr bwMode="auto">
                  <a:xfrm>
                    <a:off x="4669650" y="4828124"/>
                    <a:ext cx="169032" cy="177266"/>
                  </a:xfrm>
                  <a:custGeom>
                    <a:avLst/>
                    <a:gdLst/>
                    <a:ahLst/>
                    <a:cxnLst>
                      <a:cxn ang="0">
                        <a:pos x="0" y="104"/>
                      </a:cxn>
                      <a:cxn ang="0">
                        <a:pos x="8" y="121"/>
                      </a:cxn>
                      <a:cxn ang="0">
                        <a:pos x="8" y="136"/>
                      </a:cxn>
                      <a:cxn ang="0">
                        <a:pos x="23" y="136"/>
                      </a:cxn>
                      <a:cxn ang="0">
                        <a:pos x="50" y="121"/>
                      </a:cxn>
                      <a:cxn ang="0">
                        <a:pos x="57" y="128"/>
                      </a:cxn>
                      <a:cxn ang="0">
                        <a:pos x="130" y="61"/>
                      </a:cxn>
                      <a:cxn ang="0">
                        <a:pos x="107" y="61"/>
                      </a:cxn>
                      <a:cxn ang="0">
                        <a:pos x="102" y="47"/>
                      </a:cxn>
                      <a:cxn ang="0">
                        <a:pos x="63" y="0"/>
                      </a:cxn>
                      <a:cxn ang="0">
                        <a:pos x="50" y="15"/>
                      </a:cxn>
                      <a:cxn ang="0">
                        <a:pos x="43" y="7"/>
                      </a:cxn>
                      <a:cxn ang="0">
                        <a:pos x="15" y="7"/>
                      </a:cxn>
                      <a:cxn ang="0">
                        <a:pos x="8" y="61"/>
                      </a:cxn>
                      <a:cxn ang="0">
                        <a:pos x="0" y="78"/>
                      </a:cxn>
                      <a:cxn ang="0">
                        <a:pos x="0" y="104"/>
                      </a:cxn>
                      <a:cxn ang="0">
                        <a:pos x="0" y="104"/>
                      </a:cxn>
                      <a:cxn ang="0">
                        <a:pos x="0" y="104"/>
                      </a:cxn>
                    </a:cxnLst>
                    <a:rect l="0" t="0" r="r" b="b"/>
                    <a:pathLst>
                      <a:path w="130" h="136">
                        <a:moveTo>
                          <a:pt x="0" y="104"/>
                        </a:moveTo>
                        <a:lnTo>
                          <a:pt x="8" y="121"/>
                        </a:lnTo>
                        <a:lnTo>
                          <a:pt x="8" y="136"/>
                        </a:lnTo>
                        <a:lnTo>
                          <a:pt x="23" y="136"/>
                        </a:lnTo>
                        <a:lnTo>
                          <a:pt x="50" y="121"/>
                        </a:lnTo>
                        <a:lnTo>
                          <a:pt x="57" y="128"/>
                        </a:lnTo>
                        <a:lnTo>
                          <a:pt x="130" y="61"/>
                        </a:lnTo>
                        <a:lnTo>
                          <a:pt x="107" y="61"/>
                        </a:lnTo>
                        <a:lnTo>
                          <a:pt x="102" y="47"/>
                        </a:lnTo>
                        <a:lnTo>
                          <a:pt x="63" y="0"/>
                        </a:lnTo>
                        <a:lnTo>
                          <a:pt x="50" y="15"/>
                        </a:lnTo>
                        <a:lnTo>
                          <a:pt x="43" y="7"/>
                        </a:lnTo>
                        <a:lnTo>
                          <a:pt x="15" y="7"/>
                        </a:lnTo>
                        <a:lnTo>
                          <a:pt x="8" y="61"/>
                        </a:lnTo>
                        <a:lnTo>
                          <a:pt x="0" y="78"/>
                        </a:lnTo>
                        <a:lnTo>
                          <a:pt x="0" y="104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dirty="0">
                      <a:solidFill>
                        <a:prstClr val="black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19" name="Freeform 572"/>
                  <p:cNvSpPr>
                    <a:spLocks/>
                  </p:cNvSpPr>
                  <p:nvPr/>
                </p:nvSpPr>
                <p:spPr bwMode="auto">
                  <a:xfrm>
                    <a:off x="4754811" y="4789021"/>
                    <a:ext cx="144516" cy="135556"/>
                  </a:xfrm>
                  <a:custGeom>
                    <a:avLst/>
                    <a:gdLst/>
                    <a:ahLst/>
                    <a:cxnLst>
                      <a:cxn ang="0">
                        <a:pos x="69" y="0"/>
                      </a:cxn>
                      <a:cxn ang="0">
                        <a:pos x="49" y="0"/>
                      </a:cxn>
                      <a:cxn ang="0">
                        <a:pos x="49" y="8"/>
                      </a:cxn>
                      <a:cxn ang="0">
                        <a:pos x="29" y="30"/>
                      </a:cxn>
                      <a:cxn ang="0">
                        <a:pos x="0" y="30"/>
                      </a:cxn>
                      <a:cxn ang="0">
                        <a:pos x="37" y="76"/>
                      </a:cxn>
                      <a:cxn ang="0">
                        <a:pos x="44" y="89"/>
                      </a:cxn>
                      <a:cxn ang="0">
                        <a:pos x="65" y="89"/>
                      </a:cxn>
                      <a:cxn ang="0">
                        <a:pos x="79" y="104"/>
                      </a:cxn>
                      <a:cxn ang="0">
                        <a:pos x="84" y="104"/>
                      </a:cxn>
                      <a:cxn ang="0">
                        <a:pos x="104" y="66"/>
                      </a:cxn>
                      <a:cxn ang="0">
                        <a:pos x="111" y="30"/>
                      </a:cxn>
                      <a:cxn ang="0">
                        <a:pos x="104" y="8"/>
                      </a:cxn>
                      <a:cxn ang="0">
                        <a:pos x="84" y="0"/>
                      </a:cxn>
                      <a:cxn ang="0">
                        <a:pos x="69" y="0"/>
                      </a:cxn>
                      <a:cxn ang="0">
                        <a:pos x="69" y="0"/>
                      </a:cxn>
                      <a:cxn ang="0">
                        <a:pos x="69" y="0"/>
                      </a:cxn>
                    </a:cxnLst>
                    <a:rect l="0" t="0" r="r" b="b"/>
                    <a:pathLst>
                      <a:path w="111" h="104">
                        <a:moveTo>
                          <a:pt x="69" y="0"/>
                        </a:moveTo>
                        <a:lnTo>
                          <a:pt x="49" y="0"/>
                        </a:lnTo>
                        <a:lnTo>
                          <a:pt x="49" y="8"/>
                        </a:lnTo>
                        <a:lnTo>
                          <a:pt x="29" y="30"/>
                        </a:lnTo>
                        <a:lnTo>
                          <a:pt x="0" y="30"/>
                        </a:lnTo>
                        <a:lnTo>
                          <a:pt x="37" y="76"/>
                        </a:lnTo>
                        <a:lnTo>
                          <a:pt x="44" y="89"/>
                        </a:lnTo>
                        <a:lnTo>
                          <a:pt x="65" y="89"/>
                        </a:lnTo>
                        <a:lnTo>
                          <a:pt x="79" y="104"/>
                        </a:lnTo>
                        <a:lnTo>
                          <a:pt x="84" y="104"/>
                        </a:lnTo>
                        <a:lnTo>
                          <a:pt x="104" y="66"/>
                        </a:lnTo>
                        <a:lnTo>
                          <a:pt x="111" y="30"/>
                        </a:lnTo>
                        <a:lnTo>
                          <a:pt x="104" y="8"/>
                        </a:lnTo>
                        <a:lnTo>
                          <a:pt x="84" y="0"/>
                        </a:lnTo>
                        <a:lnTo>
                          <a:pt x="69" y="0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dirty="0">
                      <a:solidFill>
                        <a:prstClr val="black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20" name="Freeform 575"/>
                  <p:cNvSpPr>
                    <a:spLocks/>
                  </p:cNvSpPr>
                  <p:nvPr/>
                </p:nvSpPr>
                <p:spPr bwMode="auto">
                  <a:xfrm>
                    <a:off x="4789649" y="5043189"/>
                    <a:ext cx="49032" cy="50834"/>
                  </a:xfrm>
                  <a:custGeom>
                    <a:avLst/>
                    <a:gdLst/>
                    <a:ahLst/>
                    <a:cxnLst>
                      <a:cxn ang="0">
                        <a:pos x="38" y="13"/>
                      </a:cxn>
                      <a:cxn ang="0">
                        <a:pos x="22" y="32"/>
                      </a:cxn>
                      <a:cxn ang="0">
                        <a:pos x="8" y="39"/>
                      </a:cxn>
                      <a:cxn ang="0">
                        <a:pos x="0" y="32"/>
                      </a:cxn>
                      <a:cxn ang="0">
                        <a:pos x="15" y="0"/>
                      </a:cxn>
                      <a:cxn ang="0">
                        <a:pos x="22" y="7"/>
                      </a:cxn>
                      <a:cxn ang="0">
                        <a:pos x="38" y="13"/>
                      </a:cxn>
                      <a:cxn ang="0">
                        <a:pos x="38" y="13"/>
                      </a:cxn>
                      <a:cxn ang="0">
                        <a:pos x="38" y="13"/>
                      </a:cxn>
                    </a:cxnLst>
                    <a:rect l="0" t="0" r="r" b="b"/>
                    <a:pathLst>
                      <a:path w="38" h="39">
                        <a:moveTo>
                          <a:pt x="38" y="13"/>
                        </a:moveTo>
                        <a:lnTo>
                          <a:pt x="22" y="32"/>
                        </a:lnTo>
                        <a:lnTo>
                          <a:pt x="8" y="39"/>
                        </a:lnTo>
                        <a:lnTo>
                          <a:pt x="0" y="32"/>
                        </a:lnTo>
                        <a:lnTo>
                          <a:pt x="15" y="0"/>
                        </a:lnTo>
                        <a:lnTo>
                          <a:pt x="22" y="7"/>
                        </a:lnTo>
                        <a:lnTo>
                          <a:pt x="38" y="13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dirty="0">
                      <a:solidFill>
                        <a:prstClr val="black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21" name="Freeform 577"/>
                  <p:cNvSpPr>
                    <a:spLocks/>
                  </p:cNvSpPr>
                  <p:nvPr/>
                </p:nvSpPr>
                <p:spPr bwMode="auto">
                  <a:xfrm>
                    <a:off x="4445134" y="3726728"/>
                    <a:ext cx="64516" cy="148591"/>
                  </a:xfrm>
                  <a:custGeom>
                    <a:avLst/>
                    <a:gdLst/>
                    <a:ahLst/>
                    <a:cxnLst>
                      <a:cxn ang="0">
                        <a:pos x="50" y="71"/>
                      </a:cxn>
                      <a:cxn ang="0">
                        <a:pos x="50" y="79"/>
                      </a:cxn>
                      <a:cxn ang="0">
                        <a:pos x="39" y="101"/>
                      </a:cxn>
                      <a:cxn ang="0">
                        <a:pos x="39" y="109"/>
                      </a:cxn>
                      <a:cxn ang="0">
                        <a:pos x="30" y="114"/>
                      </a:cxn>
                      <a:cxn ang="0">
                        <a:pos x="30" y="87"/>
                      </a:cxn>
                      <a:cxn ang="0">
                        <a:pos x="9" y="79"/>
                      </a:cxn>
                      <a:cxn ang="0">
                        <a:pos x="0" y="64"/>
                      </a:cxn>
                      <a:cxn ang="0">
                        <a:pos x="15" y="42"/>
                      </a:cxn>
                      <a:cxn ang="0">
                        <a:pos x="9" y="8"/>
                      </a:cxn>
                      <a:cxn ang="0">
                        <a:pos x="15" y="0"/>
                      </a:cxn>
                      <a:cxn ang="0">
                        <a:pos x="39" y="0"/>
                      </a:cxn>
                      <a:cxn ang="0">
                        <a:pos x="44" y="8"/>
                      </a:cxn>
                      <a:cxn ang="0">
                        <a:pos x="50" y="0"/>
                      </a:cxn>
                      <a:cxn ang="0">
                        <a:pos x="44" y="15"/>
                      </a:cxn>
                      <a:cxn ang="0">
                        <a:pos x="50" y="34"/>
                      </a:cxn>
                      <a:cxn ang="0">
                        <a:pos x="39" y="51"/>
                      </a:cxn>
                      <a:cxn ang="0">
                        <a:pos x="39" y="64"/>
                      </a:cxn>
                      <a:cxn ang="0">
                        <a:pos x="50" y="64"/>
                      </a:cxn>
                      <a:cxn ang="0">
                        <a:pos x="50" y="71"/>
                      </a:cxn>
                      <a:cxn ang="0">
                        <a:pos x="50" y="71"/>
                      </a:cxn>
                      <a:cxn ang="0">
                        <a:pos x="50" y="71"/>
                      </a:cxn>
                    </a:cxnLst>
                    <a:rect l="0" t="0" r="r" b="b"/>
                    <a:pathLst>
                      <a:path w="50" h="114">
                        <a:moveTo>
                          <a:pt x="50" y="71"/>
                        </a:moveTo>
                        <a:lnTo>
                          <a:pt x="50" y="79"/>
                        </a:lnTo>
                        <a:lnTo>
                          <a:pt x="39" y="101"/>
                        </a:lnTo>
                        <a:lnTo>
                          <a:pt x="39" y="109"/>
                        </a:lnTo>
                        <a:lnTo>
                          <a:pt x="30" y="114"/>
                        </a:lnTo>
                        <a:lnTo>
                          <a:pt x="30" y="87"/>
                        </a:lnTo>
                        <a:lnTo>
                          <a:pt x="9" y="79"/>
                        </a:lnTo>
                        <a:lnTo>
                          <a:pt x="0" y="64"/>
                        </a:lnTo>
                        <a:lnTo>
                          <a:pt x="15" y="42"/>
                        </a:lnTo>
                        <a:lnTo>
                          <a:pt x="9" y="8"/>
                        </a:lnTo>
                        <a:lnTo>
                          <a:pt x="15" y="0"/>
                        </a:lnTo>
                        <a:lnTo>
                          <a:pt x="39" y="0"/>
                        </a:lnTo>
                        <a:lnTo>
                          <a:pt x="44" y="8"/>
                        </a:lnTo>
                        <a:lnTo>
                          <a:pt x="50" y="0"/>
                        </a:lnTo>
                        <a:lnTo>
                          <a:pt x="44" y="15"/>
                        </a:lnTo>
                        <a:lnTo>
                          <a:pt x="50" y="34"/>
                        </a:lnTo>
                        <a:lnTo>
                          <a:pt x="39" y="51"/>
                        </a:lnTo>
                        <a:lnTo>
                          <a:pt x="39" y="64"/>
                        </a:lnTo>
                        <a:lnTo>
                          <a:pt x="50" y="64"/>
                        </a:lnTo>
                        <a:lnTo>
                          <a:pt x="50" y="71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dirty="0">
                      <a:solidFill>
                        <a:prstClr val="black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22" name="Freeform 578"/>
                  <p:cNvSpPr>
                    <a:spLocks/>
                  </p:cNvSpPr>
                  <p:nvPr/>
                </p:nvSpPr>
                <p:spPr bwMode="auto">
                  <a:xfrm>
                    <a:off x="4570295" y="4267650"/>
                    <a:ext cx="228386" cy="156411"/>
                  </a:xfrm>
                  <a:custGeom>
                    <a:avLst/>
                    <a:gdLst/>
                    <a:ahLst/>
                    <a:cxnLst>
                      <a:cxn ang="0">
                        <a:pos x="114" y="0"/>
                      </a:cxn>
                      <a:cxn ang="0">
                        <a:pos x="125" y="21"/>
                      </a:cxn>
                      <a:cxn ang="0">
                        <a:pos x="125" y="37"/>
                      </a:cxn>
                      <a:cxn ang="0">
                        <a:pos x="139" y="45"/>
                      </a:cxn>
                      <a:cxn ang="0">
                        <a:pos x="176" y="89"/>
                      </a:cxn>
                      <a:cxn ang="0">
                        <a:pos x="119" y="89"/>
                      </a:cxn>
                      <a:cxn ang="0">
                        <a:pos x="114" y="105"/>
                      </a:cxn>
                      <a:cxn ang="0">
                        <a:pos x="85" y="105"/>
                      </a:cxn>
                      <a:cxn ang="0">
                        <a:pos x="77" y="89"/>
                      </a:cxn>
                      <a:cxn ang="0">
                        <a:pos x="70" y="89"/>
                      </a:cxn>
                      <a:cxn ang="0">
                        <a:pos x="57" y="112"/>
                      </a:cxn>
                      <a:cxn ang="0">
                        <a:pos x="37" y="119"/>
                      </a:cxn>
                      <a:cxn ang="0">
                        <a:pos x="30" y="119"/>
                      </a:cxn>
                      <a:cxn ang="0">
                        <a:pos x="8" y="89"/>
                      </a:cxn>
                      <a:cxn ang="0">
                        <a:pos x="0" y="84"/>
                      </a:cxn>
                      <a:cxn ang="0">
                        <a:pos x="21" y="60"/>
                      </a:cxn>
                      <a:cxn ang="0">
                        <a:pos x="70" y="37"/>
                      </a:cxn>
                      <a:cxn ang="0">
                        <a:pos x="57" y="37"/>
                      </a:cxn>
                      <a:cxn ang="0">
                        <a:pos x="85" y="30"/>
                      </a:cxn>
                      <a:cxn ang="0">
                        <a:pos x="114" y="0"/>
                      </a:cxn>
                      <a:cxn ang="0">
                        <a:pos x="114" y="0"/>
                      </a:cxn>
                      <a:cxn ang="0">
                        <a:pos x="114" y="0"/>
                      </a:cxn>
                    </a:cxnLst>
                    <a:rect l="0" t="0" r="r" b="b"/>
                    <a:pathLst>
                      <a:path w="176" h="119">
                        <a:moveTo>
                          <a:pt x="114" y="0"/>
                        </a:moveTo>
                        <a:lnTo>
                          <a:pt x="125" y="21"/>
                        </a:lnTo>
                        <a:lnTo>
                          <a:pt x="125" y="37"/>
                        </a:lnTo>
                        <a:lnTo>
                          <a:pt x="139" y="45"/>
                        </a:lnTo>
                        <a:lnTo>
                          <a:pt x="176" y="89"/>
                        </a:lnTo>
                        <a:lnTo>
                          <a:pt x="119" y="89"/>
                        </a:lnTo>
                        <a:lnTo>
                          <a:pt x="114" y="105"/>
                        </a:lnTo>
                        <a:lnTo>
                          <a:pt x="85" y="105"/>
                        </a:lnTo>
                        <a:lnTo>
                          <a:pt x="77" y="89"/>
                        </a:lnTo>
                        <a:lnTo>
                          <a:pt x="70" y="89"/>
                        </a:lnTo>
                        <a:lnTo>
                          <a:pt x="57" y="112"/>
                        </a:lnTo>
                        <a:lnTo>
                          <a:pt x="37" y="119"/>
                        </a:lnTo>
                        <a:lnTo>
                          <a:pt x="30" y="119"/>
                        </a:lnTo>
                        <a:lnTo>
                          <a:pt x="8" y="89"/>
                        </a:lnTo>
                        <a:lnTo>
                          <a:pt x="0" y="84"/>
                        </a:lnTo>
                        <a:lnTo>
                          <a:pt x="21" y="60"/>
                        </a:lnTo>
                        <a:lnTo>
                          <a:pt x="70" y="37"/>
                        </a:lnTo>
                        <a:lnTo>
                          <a:pt x="57" y="37"/>
                        </a:lnTo>
                        <a:lnTo>
                          <a:pt x="85" y="30"/>
                        </a:lnTo>
                        <a:lnTo>
                          <a:pt x="114" y="0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dirty="0">
                      <a:solidFill>
                        <a:prstClr val="black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23" name="Freeform 579"/>
                  <p:cNvSpPr>
                    <a:spLocks/>
                  </p:cNvSpPr>
                  <p:nvPr/>
                </p:nvSpPr>
                <p:spPr bwMode="auto">
                  <a:xfrm>
                    <a:off x="4819327" y="4500964"/>
                    <a:ext cx="38710" cy="35193"/>
                  </a:xfrm>
                  <a:custGeom>
                    <a:avLst/>
                    <a:gdLst/>
                    <a:ahLst/>
                    <a:cxnLst>
                      <a:cxn ang="0">
                        <a:pos x="29" y="27"/>
                      </a:cxn>
                      <a:cxn ang="0">
                        <a:pos x="0" y="27"/>
                      </a:cxn>
                      <a:cxn ang="0">
                        <a:pos x="29" y="0"/>
                      </a:cxn>
                      <a:cxn ang="0">
                        <a:pos x="29" y="27"/>
                      </a:cxn>
                      <a:cxn ang="0">
                        <a:pos x="29" y="27"/>
                      </a:cxn>
                      <a:cxn ang="0">
                        <a:pos x="29" y="27"/>
                      </a:cxn>
                    </a:cxnLst>
                    <a:rect l="0" t="0" r="r" b="b"/>
                    <a:pathLst>
                      <a:path w="29" h="27">
                        <a:moveTo>
                          <a:pt x="29" y="27"/>
                        </a:moveTo>
                        <a:lnTo>
                          <a:pt x="0" y="27"/>
                        </a:lnTo>
                        <a:lnTo>
                          <a:pt x="29" y="0"/>
                        </a:lnTo>
                        <a:lnTo>
                          <a:pt x="29" y="27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dirty="0">
                      <a:solidFill>
                        <a:prstClr val="black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</p:grpSp>
          </p:grpSp>
        </p:grpSp>
        <p:sp>
          <p:nvSpPr>
            <p:cNvPr id="61" name="Freeform 682"/>
            <p:cNvSpPr>
              <a:spLocks/>
            </p:cNvSpPr>
            <p:nvPr/>
          </p:nvSpPr>
          <p:spPr bwMode="auto">
            <a:xfrm>
              <a:off x="12558406" y="4586944"/>
              <a:ext cx="58064" cy="3779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9"/>
                </a:cxn>
                <a:cxn ang="0">
                  <a:pos x="31" y="29"/>
                </a:cxn>
                <a:cxn ang="0">
                  <a:pos x="45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5" h="29">
                  <a:moveTo>
                    <a:pt x="0" y="0"/>
                  </a:moveTo>
                  <a:lnTo>
                    <a:pt x="0" y="9"/>
                  </a:lnTo>
                  <a:lnTo>
                    <a:pt x="31" y="29"/>
                  </a:lnTo>
                  <a:lnTo>
                    <a:pt x="4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2" name="Freeform 683"/>
            <p:cNvSpPr>
              <a:spLocks/>
            </p:cNvSpPr>
            <p:nvPr/>
          </p:nvSpPr>
          <p:spPr bwMode="auto">
            <a:xfrm>
              <a:off x="12706793" y="4586944"/>
              <a:ext cx="40000" cy="37799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7" y="9"/>
                </a:cxn>
                <a:cxn ang="0">
                  <a:pos x="7" y="29"/>
                </a:cxn>
                <a:cxn ang="0">
                  <a:pos x="30" y="29"/>
                </a:cxn>
                <a:cxn ang="0">
                  <a:pos x="24" y="9"/>
                </a:cxn>
                <a:cxn ang="0">
                  <a:pos x="30" y="20"/>
                </a:cxn>
                <a:cxn ang="0">
                  <a:pos x="30" y="9"/>
                </a:cxn>
                <a:cxn ang="0">
                  <a:pos x="7" y="0"/>
                </a:cxn>
                <a:cxn ang="0">
                  <a:pos x="0" y="9"/>
                </a:cxn>
                <a:cxn ang="0">
                  <a:pos x="0" y="9"/>
                </a:cxn>
                <a:cxn ang="0">
                  <a:pos x="0" y="9"/>
                </a:cxn>
              </a:cxnLst>
              <a:rect l="0" t="0" r="r" b="b"/>
              <a:pathLst>
                <a:path w="30" h="29">
                  <a:moveTo>
                    <a:pt x="0" y="9"/>
                  </a:moveTo>
                  <a:lnTo>
                    <a:pt x="7" y="9"/>
                  </a:lnTo>
                  <a:lnTo>
                    <a:pt x="7" y="29"/>
                  </a:lnTo>
                  <a:lnTo>
                    <a:pt x="30" y="29"/>
                  </a:lnTo>
                  <a:lnTo>
                    <a:pt x="24" y="9"/>
                  </a:lnTo>
                  <a:lnTo>
                    <a:pt x="30" y="20"/>
                  </a:lnTo>
                  <a:lnTo>
                    <a:pt x="30" y="9"/>
                  </a:lnTo>
                  <a:lnTo>
                    <a:pt x="7" y="0"/>
                  </a:lnTo>
                  <a:lnTo>
                    <a:pt x="0" y="9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3" name="Freeform 684"/>
            <p:cNvSpPr>
              <a:spLocks/>
            </p:cNvSpPr>
            <p:nvPr/>
          </p:nvSpPr>
          <p:spPr bwMode="auto">
            <a:xfrm>
              <a:off x="12377762" y="4538717"/>
              <a:ext cx="27097" cy="35193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8" y="27"/>
                </a:cxn>
                <a:cxn ang="0">
                  <a:pos x="21" y="14"/>
                </a:cxn>
                <a:cxn ang="0">
                  <a:pos x="8" y="0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0" y="14"/>
                </a:cxn>
              </a:cxnLst>
              <a:rect l="0" t="0" r="r" b="b"/>
              <a:pathLst>
                <a:path w="21" h="27">
                  <a:moveTo>
                    <a:pt x="0" y="14"/>
                  </a:moveTo>
                  <a:lnTo>
                    <a:pt x="8" y="27"/>
                  </a:lnTo>
                  <a:lnTo>
                    <a:pt x="21" y="14"/>
                  </a:lnTo>
                  <a:lnTo>
                    <a:pt x="8" y="0"/>
                  </a:lnTo>
                  <a:lnTo>
                    <a:pt x="0" y="14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4" name="Freeform 685"/>
            <p:cNvSpPr>
              <a:spLocks/>
            </p:cNvSpPr>
            <p:nvPr/>
          </p:nvSpPr>
          <p:spPr bwMode="auto">
            <a:xfrm>
              <a:off x="12680987" y="4473546"/>
              <a:ext cx="36129" cy="7429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0"/>
                </a:cxn>
                <a:cxn ang="0">
                  <a:pos x="17" y="13"/>
                </a:cxn>
                <a:cxn ang="0">
                  <a:pos x="17" y="22"/>
                </a:cxn>
                <a:cxn ang="0">
                  <a:pos x="27" y="30"/>
                </a:cxn>
                <a:cxn ang="0">
                  <a:pos x="27" y="35"/>
                </a:cxn>
                <a:cxn ang="0">
                  <a:pos x="8" y="57"/>
                </a:cxn>
                <a:cxn ang="0">
                  <a:pos x="0" y="5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7" h="57">
                  <a:moveTo>
                    <a:pt x="0" y="0"/>
                  </a:moveTo>
                  <a:lnTo>
                    <a:pt x="8" y="0"/>
                  </a:lnTo>
                  <a:lnTo>
                    <a:pt x="17" y="13"/>
                  </a:lnTo>
                  <a:lnTo>
                    <a:pt x="17" y="22"/>
                  </a:lnTo>
                  <a:lnTo>
                    <a:pt x="27" y="30"/>
                  </a:lnTo>
                  <a:lnTo>
                    <a:pt x="27" y="35"/>
                  </a:lnTo>
                  <a:lnTo>
                    <a:pt x="8" y="57"/>
                  </a:lnTo>
                  <a:lnTo>
                    <a:pt x="0" y="5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5" name="Freeform 686"/>
            <p:cNvSpPr>
              <a:spLocks/>
            </p:cNvSpPr>
            <p:nvPr/>
          </p:nvSpPr>
          <p:spPr bwMode="auto">
            <a:xfrm>
              <a:off x="12739051" y="4427926"/>
              <a:ext cx="100645" cy="82116"/>
            </a:xfrm>
            <a:custGeom>
              <a:avLst/>
              <a:gdLst/>
              <a:ahLst/>
              <a:cxnLst>
                <a:cxn ang="0">
                  <a:pos x="78" y="9"/>
                </a:cxn>
                <a:cxn ang="0">
                  <a:pos x="78" y="17"/>
                </a:cxn>
                <a:cxn ang="0">
                  <a:pos x="72" y="17"/>
                </a:cxn>
                <a:cxn ang="0">
                  <a:pos x="67" y="32"/>
                </a:cxn>
                <a:cxn ang="0">
                  <a:pos x="72" y="47"/>
                </a:cxn>
                <a:cxn ang="0">
                  <a:pos x="57" y="47"/>
                </a:cxn>
                <a:cxn ang="0">
                  <a:pos x="45" y="62"/>
                </a:cxn>
                <a:cxn ang="0">
                  <a:pos x="21" y="56"/>
                </a:cxn>
                <a:cxn ang="0">
                  <a:pos x="6" y="56"/>
                </a:cxn>
                <a:cxn ang="0">
                  <a:pos x="6" y="47"/>
                </a:cxn>
                <a:cxn ang="0">
                  <a:pos x="0" y="32"/>
                </a:cxn>
                <a:cxn ang="0">
                  <a:pos x="6" y="25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6" y="9"/>
                </a:cxn>
                <a:cxn ang="0">
                  <a:pos x="13" y="9"/>
                </a:cxn>
                <a:cxn ang="0">
                  <a:pos x="45" y="17"/>
                </a:cxn>
                <a:cxn ang="0">
                  <a:pos x="57" y="0"/>
                </a:cxn>
                <a:cxn ang="0">
                  <a:pos x="78" y="9"/>
                </a:cxn>
                <a:cxn ang="0">
                  <a:pos x="78" y="9"/>
                </a:cxn>
                <a:cxn ang="0">
                  <a:pos x="78" y="9"/>
                </a:cxn>
              </a:cxnLst>
              <a:rect l="0" t="0" r="r" b="b"/>
              <a:pathLst>
                <a:path w="78" h="62">
                  <a:moveTo>
                    <a:pt x="78" y="9"/>
                  </a:moveTo>
                  <a:lnTo>
                    <a:pt x="78" y="17"/>
                  </a:lnTo>
                  <a:lnTo>
                    <a:pt x="72" y="17"/>
                  </a:lnTo>
                  <a:lnTo>
                    <a:pt x="67" y="32"/>
                  </a:lnTo>
                  <a:lnTo>
                    <a:pt x="72" y="47"/>
                  </a:lnTo>
                  <a:lnTo>
                    <a:pt x="57" y="47"/>
                  </a:lnTo>
                  <a:lnTo>
                    <a:pt x="45" y="62"/>
                  </a:lnTo>
                  <a:lnTo>
                    <a:pt x="21" y="56"/>
                  </a:lnTo>
                  <a:lnTo>
                    <a:pt x="6" y="56"/>
                  </a:lnTo>
                  <a:lnTo>
                    <a:pt x="6" y="47"/>
                  </a:lnTo>
                  <a:lnTo>
                    <a:pt x="0" y="32"/>
                  </a:lnTo>
                  <a:lnTo>
                    <a:pt x="6" y="25"/>
                  </a:lnTo>
                  <a:lnTo>
                    <a:pt x="0" y="9"/>
                  </a:lnTo>
                  <a:lnTo>
                    <a:pt x="0" y="0"/>
                  </a:lnTo>
                  <a:lnTo>
                    <a:pt x="6" y="9"/>
                  </a:lnTo>
                  <a:lnTo>
                    <a:pt x="13" y="9"/>
                  </a:lnTo>
                  <a:lnTo>
                    <a:pt x="45" y="17"/>
                  </a:lnTo>
                  <a:lnTo>
                    <a:pt x="57" y="0"/>
                  </a:lnTo>
                  <a:lnTo>
                    <a:pt x="78" y="9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6" name="Freeform 687"/>
            <p:cNvSpPr>
              <a:spLocks/>
            </p:cNvSpPr>
            <p:nvPr/>
          </p:nvSpPr>
          <p:spPr bwMode="auto">
            <a:xfrm>
              <a:off x="12626793" y="4301494"/>
              <a:ext cx="112258" cy="89936"/>
            </a:xfrm>
            <a:custGeom>
              <a:avLst/>
              <a:gdLst/>
              <a:ahLst/>
              <a:cxnLst>
                <a:cxn ang="0">
                  <a:pos x="29" y="69"/>
                </a:cxn>
                <a:cxn ang="0">
                  <a:pos x="49" y="52"/>
                </a:cxn>
                <a:cxn ang="0">
                  <a:pos x="64" y="52"/>
                </a:cxn>
                <a:cxn ang="0">
                  <a:pos x="71" y="22"/>
                </a:cxn>
                <a:cxn ang="0">
                  <a:pos x="86" y="22"/>
                </a:cxn>
                <a:cxn ang="0">
                  <a:pos x="71" y="6"/>
                </a:cxn>
                <a:cxn ang="0">
                  <a:pos x="55" y="0"/>
                </a:cxn>
                <a:cxn ang="0">
                  <a:pos x="20" y="22"/>
                </a:cxn>
                <a:cxn ang="0">
                  <a:pos x="7" y="22"/>
                </a:cxn>
                <a:cxn ang="0">
                  <a:pos x="0" y="37"/>
                </a:cxn>
                <a:cxn ang="0">
                  <a:pos x="0" y="45"/>
                </a:cxn>
                <a:cxn ang="0">
                  <a:pos x="20" y="69"/>
                </a:cxn>
                <a:cxn ang="0">
                  <a:pos x="29" y="69"/>
                </a:cxn>
                <a:cxn ang="0">
                  <a:pos x="29" y="69"/>
                </a:cxn>
              </a:cxnLst>
              <a:rect l="0" t="0" r="r" b="b"/>
              <a:pathLst>
                <a:path w="86" h="69">
                  <a:moveTo>
                    <a:pt x="29" y="69"/>
                  </a:moveTo>
                  <a:lnTo>
                    <a:pt x="49" y="52"/>
                  </a:lnTo>
                  <a:lnTo>
                    <a:pt x="64" y="52"/>
                  </a:lnTo>
                  <a:lnTo>
                    <a:pt x="71" y="22"/>
                  </a:lnTo>
                  <a:lnTo>
                    <a:pt x="86" y="22"/>
                  </a:lnTo>
                  <a:lnTo>
                    <a:pt x="71" y="6"/>
                  </a:lnTo>
                  <a:lnTo>
                    <a:pt x="55" y="0"/>
                  </a:lnTo>
                  <a:lnTo>
                    <a:pt x="20" y="22"/>
                  </a:lnTo>
                  <a:lnTo>
                    <a:pt x="7" y="22"/>
                  </a:lnTo>
                  <a:lnTo>
                    <a:pt x="0" y="37"/>
                  </a:lnTo>
                  <a:lnTo>
                    <a:pt x="0" y="45"/>
                  </a:lnTo>
                  <a:lnTo>
                    <a:pt x="20" y="69"/>
                  </a:lnTo>
                  <a:lnTo>
                    <a:pt x="29" y="69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" name="Freeform 688"/>
            <p:cNvSpPr>
              <a:spLocks/>
            </p:cNvSpPr>
            <p:nvPr/>
          </p:nvSpPr>
          <p:spPr bwMode="auto">
            <a:xfrm>
              <a:off x="12577761" y="4362755"/>
              <a:ext cx="103225" cy="110791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58" y="23"/>
                </a:cxn>
                <a:cxn ang="0">
                  <a:pos x="67" y="23"/>
                </a:cxn>
                <a:cxn ang="0">
                  <a:pos x="80" y="30"/>
                </a:cxn>
                <a:cxn ang="0">
                  <a:pos x="80" y="38"/>
                </a:cxn>
                <a:cxn ang="0">
                  <a:pos x="67" y="38"/>
                </a:cxn>
                <a:cxn ang="0">
                  <a:pos x="67" y="30"/>
                </a:cxn>
                <a:cxn ang="0">
                  <a:pos x="45" y="23"/>
                </a:cxn>
                <a:cxn ang="0">
                  <a:pos x="38" y="30"/>
                </a:cxn>
                <a:cxn ang="0">
                  <a:pos x="38" y="23"/>
                </a:cxn>
                <a:cxn ang="0">
                  <a:pos x="30" y="30"/>
                </a:cxn>
                <a:cxn ang="0">
                  <a:pos x="38" y="38"/>
                </a:cxn>
                <a:cxn ang="0">
                  <a:pos x="52" y="69"/>
                </a:cxn>
                <a:cxn ang="0">
                  <a:pos x="58" y="77"/>
                </a:cxn>
                <a:cxn ang="0">
                  <a:pos x="58" y="84"/>
                </a:cxn>
                <a:cxn ang="0">
                  <a:pos x="45" y="69"/>
                </a:cxn>
                <a:cxn ang="0">
                  <a:pos x="38" y="69"/>
                </a:cxn>
                <a:cxn ang="0">
                  <a:pos x="16" y="52"/>
                </a:cxn>
                <a:cxn ang="0">
                  <a:pos x="16" y="30"/>
                </a:cxn>
                <a:cxn ang="0">
                  <a:pos x="8" y="30"/>
                </a:cxn>
                <a:cxn ang="0">
                  <a:pos x="0" y="38"/>
                </a:cxn>
                <a:cxn ang="0">
                  <a:pos x="0" y="23"/>
                </a:cxn>
                <a:cxn ang="0">
                  <a:pos x="16" y="23"/>
                </a:cxn>
                <a:cxn ang="0">
                  <a:pos x="30" y="0"/>
                </a:cxn>
                <a:cxn ang="0">
                  <a:pos x="38" y="0"/>
                </a:cxn>
                <a:cxn ang="0">
                  <a:pos x="38" y="0"/>
                </a:cxn>
              </a:cxnLst>
              <a:rect l="0" t="0" r="r" b="b"/>
              <a:pathLst>
                <a:path w="80" h="84">
                  <a:moveTo>
                    <a:pt x="38" y="0"/>
                  </a:moveTo>
                  <a:lnTo>
                    <a:pt x="58" y="23"/>
                  </a:lnTo>
                  <a:lnTo>
                    <a:pt x="67" y="23"/>
                  </a:lnTo>
                  <a:lnTo>
                    <a:pt x="80" y="30"/>
                  </a:lnTo>
                  <a:lnTo>
                    <a:pt x="80" y="38"/>
                  </a:lnTo>
                  <a:lnTo>
                    <a:pt x="67" y="38"/>
                  </a:lnTo>
                  <a:lnTo>
                    <a:pt x="67" y="30"/>
                  </a:lnTo>
                  <a:lnTo>
                    <a:pt x="45" y="23"/>
                  </a:lnTo>
                  <a:lnTo>
                    <a:pt x="38" y="30"/>
                  </a:lnTo>
                  <a:lnTo>
                    <a:pt x="38" y="23"/>
                  </a:lnTo>
                  <a:lnTo>
                    <a:pt x="30" y="30"/>
                  </a:lnTo>
                  <a:lnTo>
                    <a:pt x="38" y="38"/>
                  </a:lnTo>
                  <a:lnTo>
                    <a:pt x="52" y="69"/>
                  </a:lnTo>
                  <a:lnTo>
                    <a:pt x="58" y="77"/>
                  </a:lnTo>
                  <a:lnTo>
                    <a:pt x="58" y="84"/>
                  </a:lnTo>
                  <a:lnTo>
                    <a:pt x="45" y="69"/>
                  </a:lnTo>
                  <a:lnTo>
                    <a:pt x="38" y="69"/>
                  </a:lnTo>
                  <a:lnTo>
                    <a:pt x="16" y="52"/>
                  </a:lnTo>
                  <a:lnTo>
                    <a:pt x="16" y="30"/>
                  </a:lnTo>
                  <a:lnTo>
                    <a:pt x="8" y="30"/>
                  </a:lnTo>
                  <a:lnTo>
                    <a:pt x="0" y="38"/>
                  </a:lnTo>
                  <a:lnTo>
                    <a:pt x="0" y="23"/>
                  </a:lnTo>
                  <a:lnTo>
                    <a:pt x="16" y="23"/>
                  </a:lnTo>
                  <a:lnTo>
                    <a:pt x="30" y="0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8" name="Freeform 689"/>
            <p:cNvSpPr>
              <a:spLocks/>
            </p:cNvSpPr>
            <p:nvPr/>
          </p:nvSpPr>
          <p:spPr bwMode="auto">
            <a:xfrm>
              <a:off x="12664212" y="4371879"/>
              <a:ext cx="82580" cy="118612"/>
            </a:xfrm>
            <a:custGeom>
              <a:avLst/>
              <a:gdLst/>
              <a:ahLst/>
              <a:cxnLst>
                <a:cxn ang="0">
                  <a:pos x="13" y="31"/>
                </a:cxn>
                <a:cxn ang="0">
                  <a:pos x="13" y="21"/>
                </a:cxn>
                <a:cxn ang="0">
                  <a:pos x="0" y="15"/>
                </a:cxn>
                <a:cxn ang="0">
                  <a:pos x="20" y="0"/>
                </a:cxn>
                <a:cxn ang="0">
                  <a:pos x="35" y="31"/>
                </a:cxn>
                <a:cxn ang="0">
                  <a:pos x="57" y="31"/>
                </a:cxn>
                <a:cxn ang="0">
                  <a:pos x="57" y="52"/>
                </a:cxn>
                <a:cxn ang="0">
                  <a:pos x="63" y="67"/>
                </a:cxn>
                <a:cxn ang="0">
                  <a:pos x="57" y="75"/>
                </a:cxn>
                <a:cxn ang="0">
                  <a:pos x="35" y="75"/>
                </a:cxn>
                <a:cxn ang="0">
                  <a:pos x="26" y="90"/>
                </a:cxn>
                <a:cxn ang="0">
                  <a:pos x="20" y="75"/>
                </a:cxn>
                <a:cxn ang="0">
                  <a:pos x="20" y="67"/>
                </a:cxn>
                <a:cxn ang="0">
                  <a:pos x="13" y="60"/>
                </a:cxn>
                <a:cxn ang="0">
                  <a:pos x="13" y="31"/>
                </a:cxn>
                <a:cxn ang="0">
                  <a:pos x="13" y="31"/>
                </a:cxn>
                <a:cxn ang="0">
                  <a:pos x="13" y="31"/>
                </a:cxn>
              </a:cxnLst>
              <a:rect l="0" t="0" r="r" b="b"/>
              <a:pathLst>
                <a:path w="63" h="90">
                  <a:moveTo>
                    <a:pt x="13" y="31"/>
                  </a:moveTo>
                  <a:lnTo>
                    <a:pt x="13" y="21"/>
                  </a:lnTo>
                  <a:lnTo>
                    <a:pt x="0" y="15"/>
                  </a:lnTo>
                  <a:lnTo>
                    <a:pt x="20" y="0"/>
                  </a:lnTo>
                  <a:lnTo>
                    <a:pt x="35" y="31"/>
                  </a:lnTo>
                  <a:lnTo>
                    <a:pt x="57" y="31"/>
                  </a:lnTo>
                  <a:lnTo>
                    <a:pt x="57" y="52"/>
                  </a:lnTo>
                  <a:lnTo>
                    <a:pt x="63" y="67"/>
                  </a:lnTo>
                  <a:lnTo>
                    <a:pt x="57" y="75"/>
                  </a:lnTo>
                  <a:lnTo>
                    <a:pt x="35" y="75"/>
                  </a:lnTo>
                  <a:lnTo>
                    <a:pt x="26" y="90"/>
                  </a:lnTo>
                  <a:lnTo>
                    <a:pt x="20" y="75"/>
                  </a:lnTo>
                  <a:lnTo>
                    <a:pt x="20" y="67"/>
                  </a:lnTo>
                  <a:lnTo>
                    <a:pt x="13" y="60"/>
                  </a:lnTo>
                  <a:lnTo>
                    <a:pt x="13" y="31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9" name="Freeform 690"/>
            <p:cNvSpPr>
              <a:spLocks/>
            </p:cNvSpPr>
            <p:nvPr/>
          </p:nvSpPr>
          <p:spPr bwMode="auto">
            <a:xfrm>
              <a:off x="12700341" y="4473546"/>
              <a:ext cx="46451" cy="36496"/>
            </a:xfrm>
            <a:custGeom>
              <a:avLst/>
              <a:gdLst/>
              <a:ahLst/>
              <a:cxnLst>
                <a:cxn ang="0">
                  <a:pos x="9" y="28"/>
                </a:cxn>
                <a:cxn ang="0">
                  <a:pos x="0" y="20"/>
                </a:cxn>
                <a:cxn ang="0">
                  <a:pos x="0" y="13"/>
                </a:cxn>
                <a:cxn ang="0">
                  <a:pos x="9" y="0"/>
                </a:cxn>
                <a:cxn ang="0">
                  <a:pos x="30" y="0"/>
                </a:cxn>
                <a:cxn ang="0">
                  <a:pos x="35" y="13"/>
                </a:cxn>
                <a:cxn ang="0">
                  <a:pos x="35" y="20"/>
                </a:cxn>
                <a:cxn ang="0">
                  <a:pos x="9" y="28"/>
                </a:cxn>
                <a:cxn ang="0">
                  <a:pos x="9" y="28"/>
                </a:cxn>
                <a:cxn ang="0">
                  <a:pos x="9" y="28"/>
                </a:cxn>
              </a:cxnLst>
              <a:rect l="0" t="0" r="r" b="b"/>
              <a:pathLst>
                <a:path w="35" h="28">
                  <a:moveTo>
                    <a:pt x="9" y="28"/>
                  </a:moveTo>
                  <a:lnTo>
                    <a:pt x="0" y="20"/>
                  </a:lnTo>
                  <a:lnTo>
                    <a:pt x="0" y="13"/>
                  </a:lnTo>
                  <a:lnTo>
                    <a:pt x="9" y="0"/>
                  </a:lnTo>
                  <a:lnTo>
                    <a:pt x="30" y="0"/>
                  </a:lnTo>
                  <a:lnTo>
                    <a:pt x="35" y="13"/>
                  </a:lnTo>
                  <a:lnTo>
                    <a:pt x="35" y="20"/>
                  </a:lnTo>
                  <a:lnTo>
                    <a:pt x="9" y="28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" name="Freeform 691"/>
            <p:cNvSpPr>
              <a:spLocks/>
            </p:cNvSpPr>
            <p:nvPr/>
          </p:nvSpPr>
          <p:spPr bwMode="auto">
            <a:xfrm>
              <a:off x="12616471" y="4388823"/>
              <a:ext cx="64516" cy="69082"/>
            </a:xfrm>
            <a:custGeom>
              <a:avLst/>
              <a:gdLst/>
              <a:ahLst/>
              <a:cxnLst>
                <a:cxn ang="0">
                  <a:pos x="10" y="17"/>
                </a:cxn>
                <a:cxn ang="0">
                  <a:pos x="22" y="45"/>
                </a:cxn>
                <a:cxn ang="0">
                  <a:pos x="28" y="52"/>
                </a:cxn>
                <a:cxn ang="0">
                  <a:pos x="37" y="45"/>
                </a:cxn>
                <a:cxn ang="0">
                  <a:pos x="50" y="45"/>
                </a:cxn>
                <a:cxn ang="0">
                  <a:pos x="50" y="17"/>
                </a:cxn>
                <a:cxn ang="0">
                  <a:pos x="37" y="17"/>
                </a:cxn>
                <a:cxn ang="0">
                  <a:pos x="37" y="8"/>
                </a:cxn>
                <a:cxn ang="0">
                  <a:pos x="15" y="0"/>
                </a:cxn>
                <a:cxn ang="0">
                  <a:pos x="10" y="8"/>
                </a:cxn>
                <a:cxn ang="0">
                  <a:pos x="10" y="0"/>
                </a:cxn>
                <a:cxn ang="0">
                  <a:pos x="0" y="8"/>
                </a:cxn>
                <a:cxn ang="0">
                  <a:pos x="10" y="17"/>
                </a:cxn>
                <a:cxn ang="0">
                  <a:pos x="10" y="17"/>
                </a:cxn>
                <a:cxn ang="0">
                  <a:pos x="10" y="17"/>
                </a:cxn>
              </a:cxnLst>
              <a:rect l="0" t="0" r="r" b="b"/>
              <a:pathLst>
                <a:path w="50" h="52">
                  <a:moveTo>
                    <a:pt x="10" y="17"/>
                  </a:moveTo>
                  <a:lnTo>
                    <a:pt x="22" y="45"/>
                  </a:lnTo>
                  <a:lnTo>
                    <a:pt x="28" y="52"/>
                  </a:lnTo>
                  <a:lnTo>
                    <a:pt x="37" y="45"/>
                  </a:lnTo>
                  <a:lnTo>
                    <a:pt x="50" y="45"/>
                  </a:lnTo>
                  <a:lnTo>
                    <a:pt x="50" y="17"/>
                  </a:lnTo>
                  <a:lnTo>
                    <a:pt x="37" y="17"/>
                  </a:lnTo>
                  <a:lnTo>
                    <a:pt x="37" y="8"/>
                  </a:lnTo>
                  <a:lnTo>
                    <a:pt x="15" y="0"/>
                  </a:lnTo>
                  <a:lnTo>
                    <a:pt x="10" y="8"/>
                  </a:lnTo>
                  <a:lnTo>
                    <a:pt x="10" y="0"/>
                  </a:lnTo>
                  <a:lnTo>
                    <a:pt x="0" y="8"/>
                  </a:lnTo>
                  <a:lnTo>
                    <a:pt x="10" y="17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1" name="Freeform 692"/>
            <p:cNvSpPr>
              <a:spLocks/>
            </p:cNvSpPr>
            <p:nvPr/>
          </p:nvSpPr>
          <p:spPr bwMode="auto">
            <a:xfrm>
              <a:off x="12549374" y="4233715"/>
              <a:ext cx="114838" cy="67778"/>
            </a:xfrm>
            <a:custGeom>
              <a:avLst/>
              <a:gdLst/>
              <a:ahLst/>
              <a:cxnLst>
                <a:cxn ang="0">
                  <a:pos x="89" y="37"/>
                </a:cxn>
                <a:cxn ang="0">
                  <a:pos x="75" y="15"/>
                </a:cxn>
                <a:cxn ang="0">
                  <a:pos x="69" y="15"/>
                </a:cxn>
                <a:cxn ang="0">
                  <a:pos x="42" y="0"/>
                </a:cxn>
                <a:cxn ang="0">
                  <a:pos x="32" y="0"/>
                </a:cxn>
                <a:cxn ang="0">
                  <a:pos x="20" y="8"/>
                </a:cxn>
                <a:cxn ang="0">
                  <a:pos x="0" y="15"/>
                </a:cxn>
                <a:cxn ang="0">
                  <a:pos x="12" y="37"/>
                </a:cxn>
                <a:cxn ang="0">
                  <a:pos x="27" y="52"/>
                </a:cxn>
                <a:cxn ang="0">
                  <a:pos x="42" y="52"/>
                </a:cxn>
                <a:cxn ang="0">
                  <a:pos x="42" y="45"/>
                </a:cxn>
                <a:cxn ang="0">
                  <a:pos x="69" y="52"/>
                </a:cxn>
                <a:cxn ang="0">
                  <a:pos x="89" y="37"/>
                </a:cxn>
                <a:cxn ang="0">
                  <a:pos x="89" y="37"/>
                </a:cxn>
                <a:cxn ang="0">
                  <a:pos x="89" y="37"/>
                </a:cxn>
              </a:cxnLst>
              <a:rect l="0" t="0" r="r" b="b"/>
              <a:pathLst>
                <a:path w="89" h="52">
                  <a:moveTo>
                    <a:pt x="89" y="37"/>
                  </a:moveTo>
                  <a:lnTo>
                    <a:pt x="75" y="15"/>
                  </a:lnTo>
                  <a:lnTo>
                    <a:pt x="69" y="15"/>
                  </a:lnTo>
                  <a:lnTo>
                    <a:pt x="42" y="0"/>
                  </a:lnTo>
                  <a:lnTo>
                    <a:pt x="32" y="0"/>
                  </a:lnTo>
                  <a:lnTo>
                    <a:pt x="20" y="8"/>
                  </a:lnTo>
                  <a:lnTo>
                    <a:pt x="0" y="15"/>
                  </a:lnTo>
                  <a:lnTo>
                    <a:pt x="12" y="37"/>
                  </a:lnTo>
                  <a:lnTo>
                    <a:pt x="27" y="52"/>
                  </a:lnTo>
                  <a:lnTo>
                    <a:pt x="42" y="52"/>
                  </a:lnTo>
                  <a:lnTo>
                    <a:pt x="42" y="45"/>
                  </a:lnTo>
                  <a:lnTo>
                    <a:pt x="69" y="52"/>
                  </a:lnTo>
                  <a:lnTo>
                    <a:pt x="89" y="37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" name="Freeform 693"/>
            <p:cNvSpPr>
              <a:spLocks/>
            </p:cNvSpPr>
            <p:nvPr/>
          </p:nvSpPr>
          <p:spPr bwMode="auto">
            <a:xfrm>
              <a:off x="12635825" y="4279335"/>
              <a:ext cx="103225" cy="52137"/>
            </a:xfrm>
            <a:custGeom>
              <a:avLst/>
              <a:gdLst/>
              <a:ahLst/>
              <a:cxnLst>
                <a:cxn ang="0">
                  <a:pos x="79" y="10"/>
                </a:cxn>
                <a:cxn ang="0">
                  <a:pos x="57" y="0"/>
                </a:cxn>
                <a:cxn ang="0">
                  <a:pos x="42" y="10"/>
                </a:cxn>
                <a:cxn ang="0">
                  <a:pos x="35" y="0"/>
                </a:cxn>
                <a:cxn ang="0">
                  <a:pos x="22" y="0"/>
                </a:cxn>
                <a:cxn ang="0">
                  <a:pos x="0" y="18"/>
                </a:cxn>
                <a:cxn ang="0">
                  <a:pos x="0" y="40"/>
                </a:cxn>
                <a:cxn ang="0">
                  <a:pos x="13" y="40"/>
                </a:cxn>
                <a:cxn ang="0">
                  <a:pos x="48" y="18"/>
                </a:cxn>
                <a:cxn ang="0">
                  <a:pos x="64" y="25"/>
                </a:cxn>
                <a:cxn ang="0">
                  <a:pos x="79" y="10"/>
                </a:cxn>
                <a:cxn ang="0">
                  <a:pos x="79" y="10"/>
                </a:cxn>
                <a:cxn ang="0">
                  <a:pos x="79" y="10"/>
                </a:cxn>
              </a:cxnLst>
              <a:rect l="0" t="0" r="r" b="b"/>
              <a:pathLst>
                <a:path w="79" h="40">
                  <a:moveTo>
                    <a:pt x="79" y="10"/>
                  </a:moveTo>
                  <a:lnTo>
                    <a:pt x="57" y="0"/>
                  </a:lnTo>
                  <a:lnTo>
                    <a:pt x="42" y="10"/>
                  </a:lnTo>
                  <a:lnTo>
                    <a:pt x="35" y="0"/>
                  </a:lnTo>
                  <a:lnTo>
                    <a:pt x="22" y="0"/>
                  </a:lnTo>
                  <a:lnTo>
                    <a:pt x="0" y="18"/>
                  </a:lnTo>
                  <a:lnTo>
                    <a:pt x="0" y="40"/>
                  </a:lnTo>
                  <a:lnTo>
                    <a:pt x="13" y="40"/>
                  </a:lnTo>
                  <a:lnTo>
                    <a:pt x="48" y="18"/>
                  </a:lnTo>
                  <a:lnTo>
                    <a:pt x="64" y="25"/>
                  </a:lnTo>
                  <a:lnTo>
                    <a:pt x="79" y="10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3" name="Freeform 694"/>
            <p:cNvSpPr>
              <a:spLocks/>
            </p:cNvSpPr>
            <p:nvPr/>
          </p:nvSpPr>
          <p:spPr bwMode="auto">
            <a:xfrm>
              <a:off x="12452600" y="4343203"/>
              <a:ext cx="73548" cy="48227"/>
            </a:xfrm>
            <a:custGeom>
              <a:avLst/>
              <a:gdLst/>
              <a:ahLst/>
              <a:cxnLst>
                <a:cxn ang="0">
                  <a:pos x="14" y="37"/>
                </a:cxn>
                <a:cxn ang="0">
                  <a:pos x="29" y="20"/>
                </a:cxn>
                <a:cxn ang="0">
                  <a:pos x="42" y="20"/>
                </a:cxn>
                <a:cxn ang="0">
                  <a:pos x="42" y="15"/>
                </a:cxn>
                <a:cxn ang="0">
                  <a:pos x="50" y="20"/>
                </a:cxn>
                <a:cxn ang="0">
                  <a:pos x="57" y="6"/>
                </a:cxn>
                <a:cxn ang="0">
                  <a:pos x="50" y="6"/>
                </a:cxn>
                <a:cxn ang="0">
                  <a:pos x="42" y="0"/>
                </a:cxn>
                <a:cxn ang="0">
                  <a:pos x="9" y="0"/>
                </a:cxn>
                <a:cxn ang="0">
                  <a:pos x="0" y="15"/>
                </a:cxn>
                <a:cxn ang="0">
                  <a:pos x="0" y="20"/>
                </a:cxn>
                <a:cxn ang="0">
                  <a:pos x="9" y="15"/>
                </a:cxn>
                <a:cxn ang="0">
                  <a:pos x="9" y="37"/>
                </a:cxn>
                <a:cxn ang="0">
                  <a:pos x="14" y="37"/>
                </a:cxn>
                <a:cxn ang="0">
                  <a:pos x="14" y="37"/>
                </a:cxn>
              </a:cxnLst>
              <a:rect l="0" t="0" r="r" b="b"/>
              <a:pathLst>
                <a:path w="57" h="37">
                  <a:moveTo>
                    <a:pt x="14" y="37"/>
                  </a:moveTo>
                  <a:lnTo>
                    <a:pt x="29" y="20"/>
                  </a:lnTo>
                  <a:lnTo>
                    <a:pt x="42" y="20"/>
                  </a:lnTo>
                  <a:lnTo>
                    <a:pt x="42" y="15"/>
                  </a:lnTo>
                  <a:lnTo>
                    <a:pt x="50" y="20"/>
                  </a:lnTo>
                  <a:lnTo>
                    <a:pt x="57" y="6"/>
                  </a:lnTo>
                  <a:lnTo>
                    <a:pt x="50" y="6"/>
                  </a:lnTo>
                  <a:lnTo>
                    <a:pt x="42" y="0"/>
                  </a:lnTo>
                  <a:lnTo>
                    <a:pt x="9" y="0"/>
                  </a:lnTo>
                  <a:lnTo>
                    <a:pt x="0" y="15"/>
                  </a:lnTo>
                  <a:lnTo>
                    <a:pt x="0" y="20"/>
                  </a:lnTo>
                  <a:lnTo>
                    <a:pt x="9" y="15"/>
                  </a:lnTo>
                  <a:lnTo>
                    <a:pt x="9" y="37"/>
                  </a:lnTo>
                  <a:lnTo>
                    <a:pt x="14" y="37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4" name="Freeform 695"/>
            <p:cNvSpPr>
              <a:spLocks/>
            </p:cNvSpPr>
            <p:nvPr/>
          </p:nvSpPr>
          <p:spPr bwMode="auto">
            <a:xfrm>
              <a:off x="12577761" y="4347114"/>
              <a:ext cx="49032" cy="41710"/>
            </a:xfrm>
            <a:custGeom>
              <a:avLst/>
              <a:gdLst/>
              <a:ahLst/>
              <a:cxnLst>
                <a:cxn ang="0">
                  <a:pos x="38" y="10"/>
                </a:cxn>
                <a:cxn ang="0">
                  <a:pos x="30" y="10"/>
                </a:cxn>
                <a:cxn ang="0">
                  <a:pos x="15" y="32"/>
                </a:cxn>
                <a:cxn ang="0">
                  <a:pos x="0" y="32"/>
                </a:cxn>
                <a:cxn ang="0">
                  <a:pos x="0" y="10"/>
                </a:cxn>
                <a:cxn ang="0">
                  <a:pos x="38" y="0"/>
                </a:cxn>
                <a:cxn ang="0">
                  <a:pos x="38" y="10"/>
                </a:cxn>
                <a:cxn ang="0">
                  <a:pos x="38" y="10"/>
                </a:cxn>
                <a:cxn ang="0">
                  <a:pos x="38" y="10"/>
                </a:cxn>
              </a:cxnLst>
              <a:rect l="0" t="0" r="r" b="b"/>
              <a:pathLst>
                <a:path w="38" h="32">
                  <a:moveTo>
                    <a:pt x="38" y="10"/>
                  </a:moveTo>
                  <a:lnTo>
                    <a:pt x="30" y="10"/>
                  </a:lnTo>
                  <a:lnTo>
                    <a:pt x="15" y="32"/>
                  </a:lnTo>
                  <a:lnTo>
                    <a:pt x="0" y="32"/>
                  </a:lnTo>
                  <a:lnTo>
                    <a:pt x="0" y="10"/>
                  </a:lnTo>
                  <a:lnTo>
                    <a:pt x="38" y="0"/>
                  </a:lnTo>
                  <a:lnTo>
                    <a:pt x="38" y="10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5" name="Freeform 696"/>
            <p:cNvSpPr>
              <a:spLocks/>
            </p:cNvSpPr>
            <p:nvPr/>
          </p:nvSpPr>
          <p:spPr bwMode="auto">
            <a:xfrm>
              <a:off x="12651309" y="4452691"/>
              <a:ext cx="38710" cy="37799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21" y="28"/>
                </a:cxn>
                <a:cxn ang="0">
                  <a:pos x="21" y="13"/>
                </a:cxn>
                <a:cxn ang="0">
                  <a:pos x="30" y="13"/>
                </a:cxn>
                <a:cxn ang="0">
                  <a:pos x="30" y="6"/>
                </a:cxn>
                <a:cxn ang="0">
                  <a:pos x="21" y="0"/>
                </a:cxn>
                <a:cxn ang="0">
                  <a:pos x="8" y="0"/>
                </a:cxn>
                <a:cxn ang="0">
                  <a:pos x="0" y="6"/>
                </a:cxn>
                <a:cxn ang="0">
                  <a:pos x="0" y="13"/>
                </a:cxn>
                <a:cxn ang="0">
                  <a:pos x="0" y="13"/>
                </a:cxn>
                <a:cxn ang="0">
                  <a:pos x="0" y="13"/>
                </a:cxn>
              </a:cxnLst>
              <a:rect l="0" t="0" r="r" b="b"/>
              <a:pathLst>
                <a:path w="30" h="28">
                  <a:moveTo>
                    <a:pt x="0" y="13"/>
                  </a:moveTo>
                  <a:lnTo>
                    <a:pt x="21" y="28"/>
                  </a:lnTo>
                  <a:lnTo>
                    <a:pt x="21" y="13"/>
                  </a:lnTo>
                  <a:lnTo>
                    <a:pt x="30" y="13"/>
                  </a:lnTo>
                  <a:lnTo>
                    <a:pt x="30" y="6"/>
                  </a:lnTo>
                  <a:lnTo>
                    <a:pt x="21" y="0"/>
                  </a:lnTo>
                  <a:lnTo>
                    <a:pt x="8" y="0"/>
                  </a:lnTo>
                  <a:lnTo>
                    <a:pt x="0" y="6"/>
                  </a:lnTo>
                  <a:lnTo>
                    <a:pt x="0" y="13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237" name="TextBox 4"/>
          <p:cNvSpPr txBox="1">
            <a:spLocks noChangeArrowheads="1"/>
          </p:cNvSpPr>
          <p:nvPr/>
        </p:nvSpPr>
        <p:spPr bwMode="auto">
          <a:xfrm>
            <a:off x="0" y="5697850"/>
            <a:ext cx="9144000" cy="70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47511" tIns="73756" rIns="147511" bIns="73756">
            <a:spAutoFit/>
          </a:bodyPr>
          <a:lstStyle/>
          <a:p>
            <a:pPr algn="ctr"/>
            <a:r>
              <a:rPr lang="ro-RO" altLang="en-US" b="1" dirty="0" smtClean="0">
                <a:solidFill>
                  <a:srgbClr val="1F497D">
                    <a:lumMod val="75000"/>
                  </a:srgbClr>
                </a:solidFill>
                <a:latin typeface="Verdana" pitchFamily="34" charset="0"/>
              </a:rPr>
              <a:t>INTENSIFICAREA COOPERĂRII POLIȚIENEȘTI </a:t>
            </a:r>
          </a:p>
          <a:p>
            <a:pPr algn="ctr"/>
            <a:r>
              <a:rPr lang="ro-RO" altLang="en-US" b="1" dirty="0" smtClean="0">
                <a:solidFill>
                  <a:srgbClr val="1F497D">
                    <a:lumMod val="75000"/>
                  </a:srgbClr>
                </a:solidFill>
                <a:latin typeface="Verdana" pitchFamily="34" charset="0"/>
              </a:rPr>
              <a:t>– </a:t>
            </a:r>
            <a:r>
              <a:rPr lang="ro-RO" altLang="en-US" sz="1700" b="1" dirty="0" smtClean="0">
                <a:solidFill>
                  <a:srgbClr val="1F497D">
                    <a:lumMod val="75000"/>
                  </a:srgbClr>
                </a:solidFill>
                <a:latin typeface="Verdana" pitchFamily="34" charset="0"/>
              </a:rPr>
              <a:t>ESENȚIALĂ ÎN ASIGURAREA SECURITĂȚII LA NIVEL INTERNAȚIONAL-</a:t>
            </a:r>
            <a:endParaRPr lang="ro-RO" altLang="en-US" sz="1700" b="1" dirty="0">
              <a:solidFill>
                <a:srgbClr val="1F497D">
                  <a:lumMod val="75000"/>
                </a:srgbClr>
              </a:solidFill>
              <a:latin typeface="Verdana" pitchFamily="34" charset="0"/>
            </a:endParaRPr>
          </a:p>
        </p:txBody>
      </p:sp>
      <p:sp>
        <p:nvSpPr>
          <p:cNvPr id="238" name="Block Arc 237"/>
          <p:cNvSpPr/>
          <p:nvPr/>
        </p:nvSpPr>
        <p:spPr bwMode="auto">
          <a:xfrm>
            <a:off x="-3886200" y="1447800"/>
            <a:ext cx="6781800" cy="4191000"/>
          </a:xfrm>
          <a:prstGeom prst="blockArc">
            <a:avLst>
              <a:gd name="adj1" fmla="val 18900000"/>
              <a:gd name="adj2" fmla="val 2700000"/>
              <a:gd name="adj3" fmla="val 395"/>
            </a:avLst>
          </a:prstGeom>
          <a:ln cap="sq"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39" name="Oval 25"/>
          <p:cNvSpPr>
            <a:spLocks noChangeArrowheads="1"/>
          </p:cNvSpPr>
          <p:nvPr/>
        </p:nvSpPr>
        <p:spPr bwMode="auto">
          <a:xfrm flipH="1">
            <a:off x="1219200" y="1676400"/>
            <a:ext cx="405607" cy="369451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tx1">
                  <a:lumMod val="75000"/>
                  <a:lumOff val="25000"/>
                </a:schemeClr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3600" b="1" noProof="1">
              <a:solidFill>
                <a:prstClr val="black"/>
              </a:solidFill>
            </a:endParaRPr>
          </a:p>
        </p:txBody>
      </p:sp>
      <p:sp>
        <p:nvSpPr>
          <p:cNvPr id="241" name="Oval 25"/>
          <p:cNvSpPr>
            <a:spLocks noChangeArrowheads="1"/>
          </p:cNvSpPr>
          <p:nvPr/>
        </p:nvSpPr>
        <p:spPr bwMode="auto">
          <a:xfrm flipH="1">
            <a:off x="2209800" y="2286000"/>
            <a:ext cx="405607" cy="369451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tx1">
                  <a:lumMod val="75000"/>
                  <a:lumOff val="25000"/>
                </a:schemeClr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3600" b="1" noProof="1">
              <a:solidFill>
                <a:prstClr val="black"/>
              </a:solidFill>
            </a:endParaRPr>
          </a:p>
        </p:txBody>
      </p:sp>
      <p:sp>
        <p:nvSpPr>
          <p:cNvPr id="242" name="Oval 25"/>
          <p:cNvSpPr>
            <a:spLocks noChangeArrowheads="1"/>
          </p:cNvSpPr>
          <p:nvPr/>
        </p:nvSpPr>
        <p:spPr bwMode="auto">
          <a:xfrm flipH="1">
            <a:off x="1371600" y="5029200"/>
            <a:ext cx="405607" cy="369451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tx1">
                  <a:lumMod val="75000"/>
                  <a:lumOff val="25000"/>
                </a:schemeClr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3600" b="1" noProof="1">
              <a:solidFill>
                <a:prstClr val="black"/>
              </a:solidFill>
            </a:endParaRPr>
          </a:p>
        </p:txBody>
      </p:sp>
      <p:sp>
        <p:nvSpPr>
          <p:cNvPr id="244" name="Oval 25"/>
          <p:cNvSpPr>
            <a:spLocks noChangeArrowheads="1"/>
          </p:cNvSpPr>
          <p:nvPr/>
        </p:nvSpPr>
        <p:spPr bwMode="auto">
          <a:xfrm flipH="1">
            <a:off x="2667000" y="3288149"/>
            <a:ext cx="405607" cy="369451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tx1">
                  <a:lumMod val="75000"/>
                  <a:lumOff val="25000"/>
                </a:schemeClr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3600" b="1" noProof="1">
              <a:solidFill>
                <a:prstClr val="black"/>
              </a:solidFill>
            </a:endParaRPr>
          </a:p>
        </p:txBody>
      </p:sp>
      <p:sp>
        <p:nvSpPr>
          <p:cNvPr id="245" name="Content Placeholder 5"/>
          <p:cNvSpPr txBox="1">
            <a:spLocks/>
          </p:cNvSpPr>
          <p:nvPr/>
        </p:nvSpPr>
        <p:spPr bwMode="auto">
          <a:xfrm>
            <a:off x="3048000" y="1981200"/>
            <a:ext cx="6019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/>
            <a:r>
              <a:rPr lang="ro-RO" sz="1700" dirty="0" smtClean="0">
                <a:solidFill>
                  <a:srgbClr val="1F497D">
                    <a:lumMod val="75000"/>
                  </a:srgb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În plan </a:t>
            </a:r>
            <a:r>
              <a:rPr lang="ro-RO" sz="1700" b="1" dirty="0" smtClean="0">
                <a:solidFill>
                  <a:srgbClr val="1F497D">
                    <a:lumMod val="75000"/>
                  </a:srgb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european</a:t>
            </a:r>
            <a:r>
              <a:rPr lang="ro-RO" sz="1700" dirty="0" smtClean="0">
                <a:solidFill>
                  <a:srgbClr val="1F497D">
                    <a:lumMod val="75000"/>
                  </a:srgb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</a:p>
          <a:p>
            <a:pPr algn="just">
              <a:buFontTx/>
              <a:buChar char="-"/>
            </a:pPr>
            <a:r>
              <a:rPr lang="ro-RO" sz="1700" dirty="0" smtClean="0">
                <a:solidFill>
                  <a:srgbClr val="1F497D">
                    <a:lumMod val="75000"/>
                  </a:srgb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prin canalul EUROPOL (+13% mesaje vehiculate);</a:t>
            </a:r>
          </a:p>
          <a:p>
            <a:pPr algn="just">
              <a:buFontTx/>
              <a:buChar char="-"/>
            </a:pPr>
            <a:r>
              <a:rPr lang="ro-RO" sz="1700" dirty="0" smtClean="0">
                <a:solidFill>
                  <a:srgbClr val="1F497D">
                    <a:lumMod val="75000"/>
                  </a:srgb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prin Punctul Național Focal (+6% cereri prelucrate).</a:t>
            </a:r>
          </a:p>
        </p:txBody>
      </p:sp>
      <p:sp>
        <p:nvSpPr>
          <p:cNvPr id="246" name="Content Placeholder 5"/>
          <p:cNvSpPr txBox="1">
            <a:spLocks/>
          </p:cNvSpPr>
          <p:nvPr/>
        </p:nvSpPr>
        <p:spPr bwMode="auto">
          <a:xfrm>
            <a:off x="3124200" y="4114800"/>
            <a:ext cx="6019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/>
            <a:r>
              <a:rPr lang="ro-RO" sz="1700" dirty="0" smtClean="0">
                <a:solidFill>
                  <a:srgbClr val="1F497D">
                    <a:lumMod val="75000"/>
                  </a:srgb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Consolidarea parteneriatului strategic cu agențiile de aplicare a legii din </a:t>
            </a:r>
            <a:r>
              <a:rPr lang="ro-RO" sz="1700" b="1" dirty="0" smtClean="0">
                <a:solidFill>
                  <a:srgbClr val="1F497D">
                    <a:lumMod val="75000"/>
                  </a:srgb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Statele Unite ale Americii</a:t>
            </a:r>
            <a:r>
              <a:rPr lang="ro-RO" sz="1700" dirty="0" smtClean="0">
                <a:solidFill>
                  <a:srgbClr val="1F497D">
                    <a:lumMod val="75000"/>
                  </a:srgb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;</a:t>
            </a:r>
            <a:endParaRPr lang="en-US" sz="1700" dirty="0" smtClean="0">
              <a:solidFill>
                <a:srgbClr val="1F497D">
                  <a:lumMod val="75000"/>
                </a:srgb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47" name="Content Placeholder 5"/>
          <p:cNvSpPr txBox="1">
            <a:spLocks/>
          </p:cNvSpPr>
          <p:nvPr/>
        </p:nvSpPr>
        <p:spPr bwMode="auto">
          <a:xfrm>
            <a:off x="3429000" y="3124200"/>
            <a:ext cx="5410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/>
            <a:r>
              <a:rPr lang="ro-RO" sz="1700" dirty="0" smtClean="0">
                <a:solidFill>
                  <a:srgbClr val="1F497D">
                    <a:lumMod val="75000"/>
                  </a:srgb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Poliția Română - susținător consecvent al activităților platformei de cooperare </a:t>
            </a:r>
            <a:r>
              <a:rPr lang="ro-RO" sz="1700" b="1" dirty="0" smtClean="0">
                <a:solidFill>
                  <a:srgbClr val="1F497D">
                    <a:lumMod val="75000"/>
                  </a:srgb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EMPACT</a:t>
            </a:r>
            <a:r>
              <a:rPr lang="ro-RO" sz="1700" dirty="0" smtClean="0">
                <a:solidFill>
                  <a:srgbClr val="1F497D">
                    <a:lumMod val="75000"/>
                  </a:srgb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;</a:t>
            </a:r>
          </a:p>
        </p:txBody>
      </p:sp>
      <p:sp>
        <p:nvSpPr>
          <p:cNvPr id="249" name="Content Placeholder 5"/>
          <p:cNvSpPr txBox="1">
            <a:spLocks/>
          </p:cNvSpPr>
          <p:nvPr/>
        </p:nvSpPr>
        <p:spPr bwMode="auto">
          <a:xfrm>
            <a:off x="2133600" y="1143000"/>
            <a:ext cx="6705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/>
            <a:r>
              <a:rPr lang="ro-RO" sz="1700" dirty="0" smtClean="0">
                <a:solidFill>
                  <a:srgbClr val="1F497D">
                    <a:lumMod val="75000"/>
                  </a:srgb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În plan </a:t>
            </a:r>
            <a:r>
              <a:rPr lang="ro-RO" sz="1700" b="1" dirty="0" smtClean="0">
                <a:solidFill>
                  <a:srgbClr val="1F497D">
                    <a:lumMod val="75000"/>
                  </a:srgb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internațional</a:t>
            </a:r>
            <a:r>
              <a:rPr lang="ro-RO" sz="1700" dirty="0" smtClean="0">
                <a:solidFill>
                  <a:srgbClr val="1F497D">
                    <a:lumMod val="75000"/>
                  </a:srgb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 prin canalul INTERPOL +9% mesaje primite/procesate;</a:t>
            </a:r>
            <a:endParaRPr lang="ro-RO" sz="1700" b="1" dirty="0" smtClean="0">
              <a:solidFill>
                <a:srgbClr val="1F497D">
                  <a:lumMod val="75000"/>
                </a:srgb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50" name="Oval 25"/>
          <p:cNvSpPr>
            <a:spLocks noChangeArrowheads="1"/>
          </p:cNvSpPr>
          <p:nvPr/>
        </p:nvSpPr>
        <p:spPr bwMode="auto">
          <a:xfrm flipH="1">
            <a:off x="2362200" y="4267200"/>
            <a:ext cx="405607" cy="369451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tx1">
                  <a:lumMod val="75000"/>
                  <a:lumOff val="25000"/>
                </a:schemeClr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3600" b="1" noProof="1">
              <a:solidFill>
                <a:prstClr val="black"/>
              </a:solidFill>
            </a:endParaRPr>
          </a:p>
        </p:txBody>
      </p:sp>
      <p:sp>
        <p:nvSpPr>
          <p:cNvPr id="251" name="Content Placeholder 5"/>
          <p:cNvSpPr txBox="1">
            <a:spLocks/>
          </p:cNvSpPr>
          <p:nvPr/>
        </p:nvSpPr>
        <p:spPr bwMode="auto">
          <a:xfrm>
            <a:off x="2209800" y="4953000"/>
            <a:ext cx="6781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/>
            <a:r>
              <a:rPr lang="ro-RO" sz="1700" dirty="0" smtClean="0">
                <a:solidFill>
                  <a:srgbClr val="1F497D">
                    <a:lumMod val="75000"/>
                  </a:srgb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Colaborarea cu reprezentanții Corpului Atașaților de Afaceri Interne și cu ofițerii de legătură acreditați la București.</a:t>
            </a:r>
            <a:endParaRPr lang="en-US" sz="1700" dirty="0" smtClean="0">
              <a:solidFill>
                <a:srgbClr val="1F497D">
                  <a:lumMod val="75000"/>
                </a:srgb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2042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1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1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1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1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10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1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1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0"/>
                            </p:stCondLst>
                            <p:childTnLst>
                              <p:par>
                                <p:cTn id="4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10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10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8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37" grpId="0"/>
      <p:bldP spid="239" grpId="0" animBg="1"/>
      <p:bldP spid="241" grpId="0" animBg="1"/>
      <p:bldP spid="242" grpId="0" animBg="1"/>
      <p:bldP spid="244" grpId="0" animBg="1"/>
      <p:bldP spid="245" grpId="0"/>
      <p:bldP spid="246" grpId="0"/>
      <p:bldP spid="247" grpId="0"/>
      <p:bldP spid="249" grpId="0"/>
      <p:bldP spid="250" grpId="0" animBg="1"/>
      <p:bldP spid="25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F8656F35-015B-47B1-8699-35E4ACA9C30E}" type="slidenum">
              <a:rPr lang="en-US" b="1" smtClean="0"/>
              <a:pPr>
                <a:defRPr/>
              </a:pPr>
              <a:t>14</a:t>
            </a:fld>
            <a:endParaRPr lang="en-US" b="1" dirty="0"/>
          </a:p>
        </p:txBody>
      </p:sp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-76200" y="1447801"/>
            <a:ext cx="9296400" cy="3505199"/>
            <a:chOff x="-676383" y="3475039"/>
            <a:chExt cx="16322182" cy="4504122"/>
          </a:xfrm>
        </p:grpSpPr>
        <p:sp>
          <p:nvSpPr>
            <p:cNvPr id="4" name="Isosceles Triangle 3"/>
            <p:cNvSpPr/>
            <p:nvPr/>
          </p:nvSpPr>
          <p:spPr>
            <a:xfrm>
              <a:off x="4675152" y="3475039"/>
              <a:ext cx="5658590" cy="4504122"/>
            </a:xfrm>
            <a:prstGeom prst="triangle">
              <a:avLst/>
            </a:prstGeom>
            <a:solidFill>
              <a:srgbClr val="35607F"/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cxnSp>
          <p:nvCxnSpPr>
            <p:cNvPr id="5" name="Straight Connector 4"/>
            <p:cNvCxnSpPr/>
            <p:nvPr/>
          </p:nvCxnSpPr>
          <p:spPr>
            <a:xfrm>
              <a:off x="-712" y="6706256"/>
              <a:ext cx="15123232" cy="0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-712" y="5139605"/>
              <a:ext cx="15123233" cy="0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Up Arrow 6"/>
            <p:cNvSpPr/>
            <p:nvPr/>
          </p:nvSpPr>
          <p:spPr>
            <a:xfrm>
              <a:off x="7247436" y="5727099"/>
              <a:ext cx="504849" cy="638175"/>
            </a:xfrm>
            <a:prstGeom prst="upArrow">
              <a:avLst/>
            </a:prstGeom>
            <a:solidFill>
              <a:schemeClr val="bg1">
                <a:lumMod val="85000"/>
              </a:schemeClr>
            </a:solidFill>
            <a:ln w="57150">
              <a:solidFill>
                <a:schemeClr val="bg1">
                  <a:lumMod val="75000"/>
                </a:schemeClr>
              </a:solidFill>
              <a:headEnd type="oval" w="sm" len="sm"/>
              <a:tailEnd type="triangl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defTabSz="147511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Up Arrow 7"/>
            <p:cNvSpPr/>
            <p:nvPr/>
          </p:nvSpPr>
          <p:spPr>
            <a:xfrm>
              <a:off x="7217131" y="4305598"/>
              <a:ext cx="504849" cy="638175"/>
            </a:xfrm>
            <a:prstGeom prst="upArrow">
              <a:avLst/>
            </a:prstGeom>
            <a:solidFill>
              <a:schemeClr val="bg1">
                <a:lumMod val="85000"/>
              </a:schemeClr>
            </a:solidFill>
            <a:ln w="57150">
              <a:solidFill>
                <a:schemeClr val="bg1">
                  <a:lumMod val="75000"/>
                </a:schemeClr>
              </a:solidFill>
              <a:headEnd type="oval" w="sm" len="sm"/>
              <a:tailEnd type="triangl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defTabSz="147511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Up Arrow 8"/>
            <p:cNvSpPr/>
            <p:nvPr/>
          </p:nvSpPr>
          <p:spPr>
            <a:xfrm>
              <a:off x="7217131" y="7097918"/>
              <a:ext cx="504849" cy="638175"/>
            </a:xfrm>
            <a:prstGeom prst="upArrow">
              <a:avLst/>
            </a:prstGeom>
            <a:solidFill>
              <a:schemeClr val="bg1">
                <a:lumMod val="85000"/>
              </a:schemeClr>
            </a:solidFill>
            <a:ln w="57150">
              <a:solidFill>
                <a:schemeClr val="bg1">
                  <a:lumMod val="75000"/>
                </a:schemeClr>
              </a:solidFill>
              <a:headEnd type="oval" w="sm" len="sm"/>
              <a:tailEnd type="triangl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defTabSz="147511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117574" y="7979160"/>
              <a:ext cx="15123232" cy="0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-712" y="3529013"/>
              <a:ext cx="15123232" cy="0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직사각형 68"/>
            <p:cNvSpPr>
              <a:spLocks noChangeArrowheads="1"/>
            </p:cNvSpPr>
            <p:nvPr/>
          </p:nvSpPr>
          <p:spPr bwMode="auto">
            <a:xfrm>
              <a:off x="-542595" y="3572953"/>
              <a:ext cx="7090784" cy="1259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147511" tIns="73756" rIns="147511" bIns="73756">
              <a:spAutoFit/>
            </a:bodyPr>
            <a:lstStyle/>
            <a:p>
              <a:pPr algn="ctr"/>
              <a:r>
                <a:rPr lang="ro-RO" altLang="ro-RO" b="1" dirty="0">
                  <a:solidFill>
                    <a:srgbClr val="376092"/>
                  </a:solidFill>
                  <a:latin typeface="Verdana" pitchFamily="34" charset="0"/>
                </a:rPr>
                <a:t>Direcția </a:t>
              </a:r>
              <a:r>
                <a:rPr lang="ro-RO" altLang="ro-RO" b="1" dirty="0" smtClean="0">
                  <a:solidFill>
                    <a:srgbClr val="376092"/>
                  </a:solidFill>
                  <a:latin typeface="Verdana" pitchFamily="34" charset="0"/>
                </a:rPr>
                <a:t>Operațiuni </a:t>
              </a:r>
              <a:r>
                <a:rPr lang="ro-RO" altLang="ro-RO" b="1" dirty="0">
                  <a:solidFill>
                    <a:srgbClr val="376092"/>
                  </a:solidFill>
                  <a:latin typeface="Verdana" pitchFamily="34" charset="0"/>
                </a:rPr>
                <a:t>Speciale </a:t>
              </a:r>
              <a:r>
                <a:rPr lang="ro-RO" altLang="ro-RO" dirty="0" smtClean="0">
                  <a:latin typeface="Verdana" pitchFamily="34" charset="0"/>
                </a:rPr>
                <a:t>a sprijinit c</a:t>
              </a:r>
              <a:r>
                <a:rPr lang="ro-RO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ele </a:t>
              </a:r>
              <a:r>
                <a:rPr lang="ro-RO" dirty="0">
                  <a:latin typeface="Verdana" pitchFamily="34" charset="0"/>
                  <a:ea typeface="Verdana" pitchFamily="34" charset="0"/>
                  <a:cs typeface="Verdana" pitchFamily="34" charset="0"/>
                </a:rPr>
                <a:t>mai importante </a:t>
              </a:r>
              <a:r>
                <a:rPr lang="ro-RO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acțiuni </a:t>
              </a:r>
              <a:r>
                <a:rPr lang="ro-RO" dirty="0">
                  <a:latin typeface="Verdana" pitchFamily="34" charset="0"/>
                  <a:ea typeface="Verdana" pitchFamily="34" charset="0"/>
                  <a:cs typeface="Verdana" pitchFamily="34" charset="0"/>
                </a:rPr>
                <a:t>ale </a:t>
              </a:r>
              <a:r>
                <a:rPr lang="ro-RO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instituției</a:t>
              </a:r>
              <a:endParaRPr lang="en-US" dirty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3" name="직사각형 69"/>
            <p:cNvSpPr>
              <a:spLocks noChangeArrowheads="1"/>
            </p:cNvSpPr>
            <p:nvPr/>
          </p:nvSpPr>
          <p:spPr bwMode="auto">
            <a:xfrm>
              <a:off x="8161067" y="3572954"/>
              <a:ext cx="7484732" cy="16151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147511" tIns="73756" rIns="147511" bIns="73756">
              <a:spAutoFit/>
            </a:bodyPr>
            <a:lstStyle/>
            <a:p>
              <a:pPr algn="ctr"/>
              <a:r>
                <a:rPr lang="ro-RO" altLang="en-US" b="1" dirty="0" smtClean="0">
                  <a:solidFill>
                    <a:srgbClr val="376092"/>
                  </a:solidFill>
                  <a:latin typeface="Verdana" pitchFamily="34" charset="0"/>
                </a:rPr>
                <a:t>Criminalistică</a:t>
              </a:r>
            </a:p>
            <a:p>
              <a:pPr algn="ctr"/>
              <a:r>
                <a:rPr lang="ro-RO" altLang="en-US" dirty="0" smtClean="0">
                  <a:latin typeface="Verdana" pitchFamily="34" charset="0"/>
                </a:rPr>
                <a:t>(14.983 de rapoarte criminalistice și 4.865 de persoane suspecte identificate)</a:t>
              </a:r>
              <a:endParaRPr lang="en-US" altLang="en-US" dirty="0">
                <a:latin typeface="Verdana" pitchFamily="34" charset="0"/>
              </a:endParaRPr>
            </a:p>
          </p:txBody>
        </p:sp>
        <p:sp>
          <p:nvSpPr>
            <p:cNvPr id="14" name="직사각형 70"/>
            <p:cNvSpPr>
              <a:spLocks noChangeArrowheads="1"/>
            </p:cNvSpPr>
            <p:nvPr/>
          </p:nvSpPr>
          <p:spPr bwMode="auto">
            <a:xfrm>
              <a:off x="-408806" y="5335436"/>
              <a:ext cx="6055023" cy="903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147511" tIns="73756" rIns="147511" bIns="73756">
              <a:spAutoFit/>
            </a:bodyPr>
            <a:lstStyle/>
            <a:p>
              <a:pPr algn="ctr" eaLnBrk="1" hangingPunct="1"/>
              <a:r>
                <a:rPr lang="ro-RO" altLang="en-US" b="1" dirty="0">
                  <a:solidFill>
                    <a:srgbClr val="376092"/>
                  </a:solidFill>
                  <a:latin typeface="Verdana" pitchFamily="34" charset="0"/>
                </a:rPr>
                <a:t>Intervenții </a:t>
              </a:r>
              <a:r>
                <a:rPr lang="ro-RO" altLang="en-US" b="1" dirty="0" smtClean="0">
                  <a:solidFill>
                    <a:srgbClr val="376092"/>
                  </a:solidFill>
                  <a:latin typeface="Verdana" pitchFamily="34" charset="0"/>
                </a:rPr>
                <a:t>Speciale </a:t>
              </a:r>
            </a:p>
            <a:p>
              <a:pPr algn="ctr" eaLnBrk="1" hangingPunct="1"/>
              <a:r>
                <a:rPr lang="ro-RO" altLang="en-US" dirty="0" smtClean="0">
                  <a:latin typeface="Verdana" pitchFamily="34" charset="0"/>
                </a:rPr>
                <a:t>31.859 de acțiuni/misiuni</a:t>
              </a:r>
              <a:endParaRPr lang="ro-RO" altLang="ro-RO" dirty="0">
                <a:latin typeface="Verdana" pitchFamily="34" charset="0"/>
              </a:endParaRPr>
            </a:p>
          </p:txBody>
        </p:sp>
        <p:sp>
          <p:nvSpPr>
            <p:cNvPr id="15" name="직사각형 71"/>
            <p:cNvSpPr>
              <a:spLocks noChangeArrowheads="1"/>
            </p:cNvSpPr>
            <p:nvPr/>
          </p:nvSpPr>
          <p:spPr bwMode="auto">
            <a:xfrm>
              <a:off x="9977709" y="5139605"/>
              <a:ext cx="5216397" cy="16151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147511" tIns="73756" rIns="147511" bIns="73756">
              <a:spAutoFit/>
            </a:bodyPr>
            <a:lstStyle/>
            <a:p>
              <a:pPr algn="ctr" eaLnBrk="1" hangingPunct="1"/>
              <a:r>
                <a:rPr lang="ro-RO" altLang="ro-RO" b="1" dirty="0">
                  <a:solidFill>
                    <a:srgbClr val="376092"/>
                  </a:solidFill>
                  <a:latin typeface="Verdana" pitchFamily="34" charset="0"/>
                </a:rPr>
                <a:t>Analiza </a:t>
              </a:r>
              <a:r>
                <a:rPr lang="ro-RO" altLang="ro-RO" b="1" dirty="0" smtClean="0">
                  <a:solidFill>
                    <a:srgbClr val="376092"/>
                  </a:solidFill>
                  <a:latin typeface="Verdana" pitchFamily="34" charset="0"/>
                </a:rPr>
                <a:t>informațiilor </a:t>
              </a:r>
              <a:r>
                <a:rPr lang="ro-RO" altLang="ro-RO" dirty="0" smtClean="0">
                  <a:latin typeface="Verdana" pitchFamily="34" charset="0"/>
                </a:rPr>
                <a:t>peste 139.000 de produse din domeniu</a:t>
              </a:r>
            </a:p>
            <a:p>
              <a:pPr algn="ctr" eaLnBrk="1" hangingPunct="1"/>
              <a:r>
                <a:rPr lang="ro-RO" altLang="ro-RO" dirty="0" smtClean="0">
                  <a:latin typeface="Verdana" pitchFamily="34" charset="0"/>
                </a:rPr>
                <a:t>diseminate</a:t>
              </a:r>
              <a:endParaRPr lang="ro-RO" altLang="ro-RO" dirty="0">
                <a:latin typeface="Verdana" pitchFamily="34" charset="0"/>
              </a:endParaRPr>
            </a:p>
          </p:txBody>
        </p:sp>
        <p:sp>
          <p:nvSpPr>
            <p:cNvPr id="16" name="Rectangle 28"/>
            <p:cNvSpPr>
              <a:spLocks noChangeArrowheads="1"/>
            </p:cNvSpPr>
            <p:nvPr/>
          </p:nvSpPr>
          <p:spPr bwMode="auto">
            <a:xfrm>
              <a:off x="-676383" y="6754106"/>
              <a:ext cx="6053376" cy="11469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o-RO" altLang="ro-RO" sz="1600" b="1" dirty="0" smtClean="0">
                  <a:solidFill>
                    <a:srgbClr val="376092"/>
                  </a:solidFill>
                  <a:latin typeface="Verdana" pitchFamily="34" charset="0"/>
                </a:rPr>
                <a:t>Tehnologia </a:t>
              </a:r>
              <a:r>
                <a:rPr lang="ro-RO" altLang="ro-RO" sz="1600" b="1" dirty="0">
                  <a:solidFill>
                    <a:srgbClr val="376092"/>
                  </a:solidFill>
                  <a:latin typeface="Verdana" pitchFamily="34" charset="0"/>
                </a:rPr>
                <a:t>Informației </a:t>
              </a:r>
              <a:endParaRPr lang="ro-RO" altLang="en-US" sz="17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  <a:p>
              <a:pPr algn="ctr"/>
              <a:r>
                <a:rPr lang="ro-RO" altLang="en-US" sz="170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32.000 stații </a:t>
              </a:r>
              <a:r>
                <a:rPr lang="ro-RO" altLang="en-US" sz="1700" dirty="0">
                  <a:latin typeface="Verdana" pitchFamily="34" charset="0"/>
                  <a:ea typeface="Verdana" pitchFamily="34" charset="0"/>
                  <a:cs typeface="Verdana" pitchFamily="34" charset="0"/>
                </a:rPr>
                <a:t>de lucru </a:t>
              </a:r>
              <a:endParaRPr lang="ro-RO" altLang="en-US" sz="1700" dirty="0" smtClean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  <a:p>
              <a:pPr algn="ctr"/>
              <a:r>
                <a:rPr lang="ro-RO" altLang="en-US" sz="170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interconectate</a:t>
              </a:r>
              <a:endParaRPr lang="ro-RO" altLang="en-US" sz="1700" dirty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7" name="Rectangle 29"/>
            <p:cNvSpPr>
              <a:spLocks noChangeArrowheads="1"/>
            </p:cNvSpPr>
            <p:nvPr/>
          </p:nvSpPr>
          <p:spPr bwMode="auto">
            <a:xfrm>
              <a:off x="10250399" y="6804172"/>
              <a:ext cx="5075239" cy="11308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ro-RO" altLang="ro-RO" b="1" dirty="0">
                  <a:solidFill>
                    <a:srgbClr val="376092"/>
                  </a:solidFill>
                  <a:latin typeface="Verdana" pitchFamily="34" charset="0"/>
                </a:rPr>
                <a:t>Protecția martorilor </a:t>
              </a:r>
              <a:r>
                <a:rPr lang="ro-RO" altLang="ro-RO" dirty="0">
                  <a:latin typeface="Verdana" pitchFamily="34" charset="0"/>
                </a:rPr>
                <a:t>derularea activităților la standarde europene.</a:t>
              </a:r>
            </a:p>
          </p:txBody>
        </p:sp>
      </p:grp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0" y="914400"/>
            <a:ext cx="9144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o-RO" altLang="en-US" sz="2000" b="1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SUPORT OPERATIV</a:t>
            </a:r>
            <a:endParaRPr lang="en-US" altLang="en-US" sz="2000" b="1" dirty="0" smtClean="0">
              <a:solidFill>
                <a:schemeClr val="tx2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-76200" y="5029200"/>
            <a:ext cx="9448800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o-RO" sz="15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ro-RO" altLang="ro-RO" sz="1600" b="1" dirty="0" smtClean="0">
                <a:solidFill>
                  <a:srgbClr val="376092"/>
                </a:solidFill>
                <a:latin typeface="Verdana" pitchFamily="34" charset="0"/>
              </a:rPr>
              <a:t>JURIDIC</a:t>
            </a:r>
            <a:endParaRPr lang="ro-RO" altLang="ro-RO" sz="1600" b="1" dirty="0">
              <a:solidFill>
                <a:srgbClr val="376092"/>
              </a:solidFill>
              <a:latin typeface="Verdana" pitchFamily="34" charset="0"/>
            </a:endParaRPr>
          </a:p>
          <a:p>
            <a:pPr algn="ctr"/>
            <a:r>
              <a:rPr lang="ro-RO" altLang="ro-RO" sz="1600" b="1" dirty="0" smtClean="0">
                <a:solidFill>
                  <a:srgbClr val="376092"/>
                </a:solidFill>
                <a:latin typeface="Verdana" pitchFamily="34" charset="0"/>
              </a:rPr>
              <a:t> </a:t>
            </a:r>
            <a:r>
              <a:rPr lang="ro-RO" sz="15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lang="ro-RO" sz="15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168.135 de dosare</a:t>
            </a:r>
            <a:r>
              <a:rPr lang="ro-RO" sz="15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în care au fost apărate interesele instituției);</a:t>
            </a:r>
            <a:r>
              <a:rPr lang="ro-RO" sz="15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ro-RO" sz="15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F8656F35-015B-47B1-8699-35E4ACA9C30E}" type="slidenum">
              <a:rPr lang="en-US" b="1"/>
              <a:pPr>
                <a:defRPr/>
              </a:pPr>
              <a:t>15</a:t>
            </a:fld>
            <a:endParaRPr lang="en-US" b="1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914400"/>
            <a:ext cx="9144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o-RO" altLang="en-US" sz="2000" b="1" dirty="0" smtClean="0">
                <a:solidFill>
                  <a:srgbClr val="1F497D">
                    <a:lumMod val="75000"/>
                  </a:srgb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PRIORITĂȚI ÎN ANUL 2019 </a:t>
            </a:r>
            <a:endParaRPr lang="en-US" altLang="en-US" sz="2000" b="1" dirty="0" smtClean="0">
              <a:solidFill>
                <a:srgbClr val="1F497D">
                  <a:lumMod val="75000"/>
                </a:srgb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직사각형 67"/>
          <p:cNvSpPr/>
          <p:nvPr/>
        </p:nvSpPr>
        <p:spPr>
          <a:xfrm>
            <a:off x="304800" y="1524000"/>
            <a:ext cx="6705600" cy="2139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o-RO" sz="19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Creșterea siguranței cetățenilor</a:t>
            </a:r>
          </a:p>
          <a:p>
            <a:pPr algn="just"/>
            <a:endParaRPr lang="ro-RO" sz="19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o-RO" sz="19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Prevenirea și combaterea </a:t>
            </a:r>
            <a:r>
              <a:rPr lang="ro-RO" sz="19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criminalității</a:t>
            </a:r>
          </a:p>
          <a:p>
            <a:pPr algn="just"/>
            <a:endParaRPr lang="ro-RO" sz="19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o-RO" sz="19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Asigurarea resursei </a:t>
            </a:r>
            <a:r>
              <a:rPr lang="ro-RO" sz="19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umane</a:t>
            </a:r>
          </a:p>
          <a:p>
            <a:pPr algn="just"/>
            <a:endParaRPr lang="ro-RO" sz="19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o-RO" sz="19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Dezvoltarea capacității </a:t>
            </a:r>
            <a:r>
              <a:rPr lang="ro-RO" sz="19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operaționale</a:t>
            </a:r>
            <a:endParaRPr lang="ro-RO" sz="1900" b="1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1"/>
          <a:stretch/>
        </p:blipFill>
        <p:spPr>
          <a:xfrm>
            <a:off x="7065533" y="2462337"/>
            <a:ext cx="1815104" cy="11446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12"/>
          <a:stretch/>
        </p:blipFill>
        <p:spPr>
          <a:xfrm>
            <a:off x="7065059" y="1021213"/>
            <a:ext cx="1814512" cy="1213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Content Placeholder 5"/>
          <p:cNvSpPr txBox="1">
            <a:spLocks/>
          </p:cNvSpPr>
          <p:nvPr/>
        </p:nvSpPr>
        <p:spPr bwMode="auto">
          <a:xfrm>
            <a:off x="533399" y="3872536"/>
            <a:ext cx="8346171" cy="260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o-RO" sz="1700" b="1" dirty="0" smtClean="0">
                <a:solidFill>
                  <a:srgbClr val="1F497D">
                    <a:lumMod val="75000"/>
                  </a:srgb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Președinția Consiliului Uniunii Europene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endParaRPr lang="ro-RO" sz="1700" b="1" dirty="0" smtClean="0">
              <a:solidFill>
                <a:srgbClr val="1F497D">
                  <a:lumMod val="75000"/>
                </a:srgb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endParaRPr lang="ro-RO" sz="1700" b="1" dirty="0" smtClean="0">
              <a:solidFill>
                <a:srgbClr val="1F497D">
                  <a:lumMod val="75000"/>
                </a:srgb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o-RO" sz="1700" b="1" dirty="0" smtClean="0">
                <a:solidFill>
                  <a:srgbClr val="1F497D">
                    <a:lumMod val="75000"/>
                  </a:srgb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Alegeri europarlamentare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endParaRPr lang="ro-RO" sz="1700" b="1" dirty="0" smtClean="0">
              <a:solidFill>
                <a:srgbClr val="1F497D">
                  <a:lumMod val="75000"/>
                </a:srgb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endParaRPr lang="ro-RO" sz="1700" b="1" dirty="0" smtClean="0">
              <a:solidFill>
                <a:srgbClr val="1F497D">
                  <a:lumMod val="75000"/>
                </a:srgb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o-RO" sz="1700" b="1" dirty="0" smtClean="0">
                <a:solidFill>
                  <a:srgbClr val="1F497D">
                    <a:lumMod val="75000"/>
                  </a:srgb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Alegeri prezidențiale</a:t>
            </a:r>
          </a:p>
        </p:txBody>
      </p:sp>
    </p:spTree>
    <p:extLst>
      <p:ext uri="{BB962C8B-B14F-4D97-AF65-F5344CB8AC3E}">
        <p14:creationId xmlns:p14="http://schemas.microsoft.com/office/powerpoint/2010/main" val="2702030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F8656F35-015B-47B1-8699-35E4ACA9C30E}" type="slidenum">
              <a:rPr lang="en-US" b="1" smtClean="0"/>
              <a:pPr>
                <a:defRPr/>
              </a:pPr>
              <a:t>2</a:t>
            </a:fld>
            <a:endParaRPr lang="en-US" b="1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914400"/>
            <a:ext cx="9144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o-RO" altLang="en-US" sz="2000" b="1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OBIECTIVE ÎN ANUL 2018 </a:t>
            </a:r>
            <a:endParaRPr lang="en-US" altLang="en-US" sz="2000" b="1" dirty="0" smtClean="0">
              <a:solidFill>
                <a:schemeClr val="tx2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381000" y="1578475"/>
            <a:ext cx="1295400" cy="4724400"/>
          </a:xfrm>
          <a:prstGeom prst="roundRect">
            <a:avLst>
              <a:gd name="adj" fmla="val 9347"/>
            </a:avLst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2">
                <a:lumMod val="75000"/>
              </a:schemeClr>
            </a:solidFill>
            <a:prstDash val="solid"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 extrusionH="107950">
            <a:bevelT prst="relaxedInset"/>
          </a:sp3d>
        </p:spPr>
        <p:txBody>
          <a:bodyPr anchor="ctr"/>
          <a:lstStyle/>
          <a:p>
            <a:pPr indent="457200" algn="just" eaLnBrk="0" hangingPunct="0">
              <a:defRPr/>
            </a:pPr>
            <a:endParaRPr lang="en-US" dirty="0">
              <a:solidFill>
                <a:schemeClr val="tx2">
                  <a:lumMod val="75000"/>
                </a:schemeClr>
              </a:solidFill>
              <a:latin typeface="Arial" pitchFamily="34" charset="0"/>
              <a:ea typeface="Times New Roman" pitchFamily="18" charset="0"/>
            </a:endParaRPr>
          </a:p>
        </p:txBody>
      </p: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838200" y="1981200"/>
            <a:ext cx="689812" cy="112925"/>
            <a:chOff x="3962400" y="3427412"/>
            <a:chExt cx="914400" cy="153988"/>
          </a:xfrm>
        </p:grpSpPr>
        <p:cxnSp>
          <p:nvCxnSpPr>
            <p:cNvPr id="17" name="Straight Connector 7"/>
            <p:cNvCxnSpPr/>
            <p:nvPr/>
          </p:nvCxnSpPr>
          <p:spPr>
            <a:xfrm>
              <a:off x="3962400" y="3427412"/>
              <a:ext cx="914400" cy="1588"/>
            </a:xfrm>
            <a:prstGeom prst="line">
              <a:avLst/>
            </a:prstGeom>
            <a:ln>
              <a:solidFill>
                <a:schemeClr val="tx2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 extrusionH="76200" contourW="12700">
              <a:bevelT prst="relaxedInset"/>
              <a:extrusionClr>
                <a:schemeClr val="tx2"/>
              </a:extrusionClr>
              <a:contourClr>
                <a:schemeClr val="tx2"/>
              </a:contourClr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8"/>
            <p:cNvCxnSpPr/>
            <p:nvPr/>
          </p:nvCxnSpPr>
          <p:spPr>
            <a:xfrm>
              <a:off x="3962400" y="3505200"/>
              <a:ext cx="914400" cy="1587"/>
            </a:xfrm>
            <a:prstGeom prst="line">
              <a:avLst/>
            </a:prstGeom>
            <a:ln>
              <a:solidFill>
                <a:schemeClr val="tx2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 extrusionH="76200" contourW="12700">
              <a:bevelT prst="relaxedInset"/>
              <a:extrusionClr>
                <a:schemeClr val="tx2"/>
              </a:extrusionClr>
              <a:contourClr>
                <a:schemeClr val="tx2"/>
              </a:contourClr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9"/>
            <p:cNvCxnSpPr/>
            <p:nvPr/>
          </p:nvCxnSpPr>
          <p:spPr>
            <a:xfrm>
              <a:off x="3962400" y="3579812"/>
              <a:ext cx="457200" cy="1588"/>
            </a:xfrm>
            <a:prstGeom prst="line">
              <a:avLst/>
            </a:prstGeom>
            <a:ln>
              <a:solidFill>
                <a:schemeClr val="tx2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 extrusionH="76200" contourW="12700">
              <a:bevelT prst="relaxedInset"/>
              <a:extrusionClr>
                <a:schemeClr val="tx2"/>
              </a:extrusionClr>
              <a:contourClr>
                <a:schemeClr val="tx2"/>
              </a:contourClr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20"/>
          <p:cNvGrpSpPr>
            <a:grpSpLocks/>
          </p:cNvGrpSpPr>
          <p:nvPr/>
        </p:nvGrpSpPr>
        <p:grpSpPr bwMode="auto">
          <a:xfrm>
            <a:off x="963188" y="3055030"/>
            <a:ext cx="689812" cy="112925"/>
            <a:chOff x="3962400" y="3427412"/>
            <a:chExt cx="914400" cy="153988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3962400" y="3427412"/>
              <a:ext cx="914400" cy="1588"/>
            </a:xfrm>
            <a:prstGeom prst="line">
              <a:avLst/>
            </a:prstGeom>
            <a:ln>
              <a:solidFill>
                <a:schemeClr val="tx2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 contourW="12700">
              <a:bevelT prst="relaxedInset"/>
              <a:contourClr>
                <a:schemeClr val="tx2"/>
              </a:contourClr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3962400" y="3505200"/>
              <a:ext cx="914400" cy="1587"/>
            </a:xfrm>
            <a:prstGeom prst="line">
              <a:avLst/>
            </a:prstGeom>
            <a:ln>
              <a:solidFill>
                <a:schemeClr val="tx2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 contourW="12700">
              <a:bevelT prst="relaxedInset"/>
              <a:contourClr>
                <a:schemeClr val="tx2"/>
              </a:contourClr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3962400" y="3579812"/>
              <a:ext cx="457200" cy="1588"/>
            </a:xfrm>
            <a:prstGeom prst="line">
              <a:avLst/>
            </a:prstGeom>
            <a:ln>
              <a:solidFill>
                <a:schemeClr val="tx2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 contourW="12700">
              <a:bevelT prst="relaxedInset"/>
              <a:contourClr>
                <a:schemeClr val="tx2"/>
              </a:contourClr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Freeform 23"/>
          <p:cNvSpPr/>
          <p:nvPr/>
        </p:nvSpPr>
        <p:spPr>
          <a:xfrm>
            <a:off x="533400" y="1828800"/>
            <a:ext cx="304800" cy="338467"/>
          </a:xfrm>
          <a:custGeom>
            <a:avLst/>
            <a:gdLst>
              <a:gd name="connsiteX0" fmla="*/ 0 w 1050878"/>
              <a:gd name="connsiteY0" fmla="*/ 736979 h 1228298"/>
              <a:gd name="connsiteX1" fmla="*/ 286603 w 1050878"/>
              <a:gd name="connsiteY1" fmla="*/ 1228298 h 1228298"/>
              <a:gd name="connsiteX2" fmla="*/ 1050878 w 1050878"/>
              <a:gd name="connsiteY2" fmla="*/ 0 h 1228298"/>
              <a:gd name="connsiteX3" fmla="*/ 300251 w 1050878"/>
              <a:gd name="connsiteY3" fmla="*/ 818866 h 1228298"/>
              <a:gd name="connsiteX4" fmla="*/ 0 w 1050878"/>
              <a:gd name="connsiteY4" fmla="*/ 736979 h 1228298"/>
              <a:gd name="connsiteX0" fmla="*/ 0 w 1050878"/>
              <a:gd name="connsiteY0" fmla="*/ 736979 h 1228298"/>
              <a:gd name="connsiteX1" fmla="*/ 286603 w 1050878"/>
              <a:gd name="connsiteY1" fmla="*/ 1228298 h 1228298"/>
              <a:gd name="connsiteX2" fmla="*/ 1050878 w 1050878"/>
              <a:gd name="connsiteY2" fmla="*/ 0 h 1228298"/>
              <a:gd name="connsiteX3" fmla="*/ 300251 w 1050878"/>
              <a:gd name="connsiteY3" fmla="*/ 818866 h 1228298"/>
              <a:gd name="connsiteX4" fmla="*/ 0 w 1050878"/>
              <a:gd name="connsiteY4" fmla="*/ 736979 h 1228298"/>
              <a:gd name="connsiteX0" fmla="*/ 0 w 1050878"/>
              <a:gd name="connsiteY0" fmla="*/ 736979 h 1228298"/>
              <a:gd name="connsiteX1" fmla="*/ 286603 w 1050878"/>
              <a:gd name="connsiteY1" fmla="*/ 1228298 h 1228298"/>
              <a:gd name="connsiteX2" fmla="*/ 1050878 w 1050878"/>
              <a:gd name="connsiteY2" fmla="*/ 0 h 1228298"/>
              <a:gd name="connsiteX3" fmla="*/ 300251 w 1050878"/>
              <a:gd name="connsiteY3" fmla="*/ 818866 h 1228298"/>
              <a:gd name="connsiteX4" fmla="*/ 0 w 1050878"/>
              <a:gd name="connsiteY4" fmla="*/ 736979 h 1228298"/>
              <a:gd name="connsiteX0" fmla="*/ 0 w 1050878"/>
              <a:gd name="connsiteY0" fmla="*/ 736979 h 1228298"/>
              <a:gd name="connsiteX1" fmla="*/ 286603 w 1050878"/>
              <a:gd name="connsiteY1" fmla="*/ 1228298 h 1228298"/>
              <a:gd name="connsiteX2" fmla="*/ 1050878 w 1050878"/>
              <a:gd name="connsiteY2" fmla="*/ 0 h 1228298"/>
              <a:gd name="connsiteX3" fmla="*/ 300251 w 1050878"/>
              <a:gd name="connsiteY3" fmla="*/ 818866 h 1228298"/>
              <a:gd name="connsiteX4" fmla="*/ 0 w 1050878"/>
              <a:gd name="connsiteY4" fmla="*/ 736979 h 1228298"/>
              <a:gd name="connsiteX0" fmla="*/ 0 w 1050878"/>
              <a:gd name="connsiteY0" fmla="*/ 736979 h 1228298"/>
              <a:gd name="connsiteX1" fmla="*/ 286603 w 1050878"/>
              <a:gd name="connsiteY1" fmla="*/ 1228298 h 1228298"/>
              <a:gd name="connsiteX2" fmla="*/ 1050878 w 1050878"/>
              <a:gd name="connsiteY2" fmla="*/ 0 h 1228298"/>
              <a:gd name="connsiteX3" fmla="*/ 300251 w 1050878"/>
              <a:gd name="connsiteY3" fmla="*/ 818866 h 1228298"/>
              <a:gd name="connsiteX4" fmla="*/ 0 w 1050878"/>
              <a:gd name="connsiteY4" fmla="*/ 736979 h 1228298"/>
              <a:gd name="connsiteX0" fmla="*/ 0 w 1050878"/>
              <a:gd name="connsiteY0" fmla="*/ 736979 h 1228298"/>
              <a:gd name="connsiteX1" fmla="*/ 286603 w 1050878"/>
              <a:gd name="connsiteY1" fmla="*/ 1228298 h 1228298"/>
              <a:gd name="connsiteX2" fmla="*/ 1050878 w 1050878"/>
              <a:gd name="connsiteY2" fmla="*/ 0 h 1228298"/>
              <a:gd name="connsiteX3" fmla="*/ 259308 w 1050878"/>
              <a:gd name="connsiteY3" fmla="*/ 846161 h 1228298"/>
              <a:gd name="connsiteX4" fmla="*/ 0 w 1050878"/>
              <a:gd name="connsiteY4" fmla="*/ 736979 h 1228298"/>
              <a:gd name="connsiteX0" fmla="*/ 0 w 1050878"/>
              <a:gd name="connsiteY0" fmla="*/ 736979 h 1228298"/>
              <a:gd name="connsiteX1" fmla="*/ 286603 w 1050878"/>
              <a:gd name="connsiteY1" fmla="*/ 1228298 h 1228298"/>
              <a:gd name="connsiteX2" fmla="*/ 1050878 w 1050878"/>
              <a:gd name="connsiteY2" fmla="*/ 0 h 1228298"/>
              <a:gd name="connsiteX3" fmla="*/ 259308 w 1050878"/>
              <a:gd name="connsiteY3" fmla="*/ 846161 h 1228298"/>
              <a:gd name="connsiteX4" fmla="*/ 0 w 1050878"/>
              <a:gd name="connsiteY4" fmla="*/ 736979 h 1228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0878" h="1228298">
                <a:moveTo>
                  <a:pt x="0" y="736979"/>
                </a:moveTo>
                <a:lnTo>
                  <a:pt x="286603" y="1228298"/>
                </a:lnTo>
                <a:cubicBezTo>
                  <a:pt x="609600" y="368489"/>
                  <a:pt x="741529" y="313898"/>
                  <a:pt x="1050878" y="0"/>
                </a:cubicBezTo>
                <a:cubicBezTo>
                  <a:pt x="746078" y="204717"/>
                  <a:pt x="523710" y="341195"/>
                  <a:pt x="259308" y="846161"/>
                </a:cubicBezTo>
                <a:lnTo>
                  <a:pt x="0" y="736979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5" name="Freeform 24"/>
          <p:cNvSpPr/>
          <p:nvPr/>
        </p:nvSpPr>
        <p:spPr>
          <a:xfrm>
            <a:off x="533400" y="2938133"/>
            <a:ext cx="304800" cy="338467"/>
          </a:xfrm>
          <a:custGeom>
            <a:avLst/>
            <a:gdLst>
              <a:gd name="connsiteX0" fmla="*/ 0 w 1050878"/>
              <a:gd name="connsiteY0" fmla="*/ 736979 h 1228298"/>
              <a:gd name="connsiteX1" fmla="*/ 286603 w 1050878"/>
              <a:gd name="connsiteY1" fmla="*/ 1228298 h 1228298"/>
              <a:gd name="connsiteX2" fmla="*/ 1050878 w 1050878"/>
              <a:gd name="connsiteY2" fmla="*/ 0 h 1228298"/>
              <a:gd name="connsiteX3" fmla="*/ 300251 w 1050878"/>
              <a:gd name="connsiteY3" fmla="*/ 818866 h 1228298"/>
              <a:gd name="connsiteX4" fmla="*/ 0 w 1050878"/>
              <a:gd name="connsiteY4" fmla="*/ 736979 h 1228298"/>
              <a:gd name="connsiteX0" fmla="*/ 0 w 1050878"/>
              <a:gd name="connsiteY0" fmla="*/ 736979 h 1228298"/>
              <a:gd name="connsiteX1" fmla="*/ 286603 w 1050878"/>
              <a:gd name="connsiteY1" fmla="*/ 1228298 h 1228298"/>
              <a:gd name="connsiteX2" fmla="*/ 1050878 w 1050878"/>
              <a:gd name="connsiteY2" fmla="*/ 0 h 1228298"/>
              <a:gd name="connsiteX3" fmla="*/ 300251 w 1050878"/>
              <a:gd name="connsiteY3" fmla="*/ 818866 h 1228298"/>
              <a:gd name="connsiteX4" fmla="*/ 0 w 1050878"/>
              <a:gd name="connsiteY4" fmla="*/ 736979 h 1228298"/>
              <a:gd name="connsiteX0" fmla="*/ 0 w 1050878"/>
              <a:gd name="connsiteY0" fmla="*/ 736979 h 1228298"/>
              <a:gd name="connsiteX1" fmla="*/ 286603 w 1050878"/>
              <a:gd name="connsiteY1" fmla="*/ 1228298 h 1228298"/>
              <a:gd name="connsiteX2" fmla="*/ 1050878 w 1050878"/>
              <a:gd name="connsiteY2" fmla="*/ 0 h 1228298"/>
              <a:gd name="connsiteX3" fmla="*/ 300251 w 1050878"/>
              <a:gd name="connsiteY3" fmla="*/ 818866 h 1228298"/>
              <a:gd name="connsiteX4" fmla="*/ 0 w 1050878"/>
              <a:gd name="connsiteY4" fmla="*/ 736979 h 1228298"/>
              <a:gd name="connsiteX0" fmla="*/ 0 w 1050878"/>
              <a:gd name="connsiteY0" fmla="*/ 736979 h 1228298"/>
              <a:gd name="connsiteX1" fmla="*/ 286603 w 1050878"/>
              <a:gd name="connsiteY1" fmla="*/ 1228298 h 1228298"/>
              <a:gd name="connsiteX2" fmla="*/ 1050878 w 1050878"/>
              <a:gd name="connsiteY2" fmla="*/ 0 h 1228298"/>
              <a:gd name="connsiteX3" fmla="*/ 300251 w 1050878"/>
              <a:gd name="connsiteY3" fmla="*/ 818866 h 1228298"/>
              <a:gd name="connsiteX4" fmla="*/ 0 w 1050878"/>
              <a:gd name="connsiteY4" fmla="*/ 736979 h 1228298"/>
              <a:gd name="connsiteX0" fmla="*/ 0 w 1050878"/>
              <a:gd name="connsiteY0" fmla="*/ 736979 h 1228298"/>
              <a:gd name="connsiteX1" fmla="*/ 286603 w 1050878"/>
              <a:gd name="connsiteY1" fmla="*/ 1228298 h 1228298"/>
              <a:gd name="connsiteX2" fmla="*/ 1050878 w 1050878"/>
              <a:gd name="connsiteY2" fmla="*/ 0 h 1228298"/>
              <a:gd name="connsiteX3" fmla="*/ 300251 w 1050878"/>
              <a:gd name="connsiteY3" fmla="*/ 818866 h 1228298"/>
              <a:gd name="connsiteX4" fmla="*/ 0 w 1050878"/>
              <a:gd name="connsiteY4" fmla="*/ 736979 h 1228298"/>
              <a:gd name="connsiteX0" fmla="*/ 0 w 1050878"/>
              <a:gd name="connsiteY0" fmla="*/ 736979 h 1228298"/>
              <a:gd name="connsiteX1" fmla="*/ 286603 w 1050878"/>
              <a:gd name="connsiteY1" fmla="*/ 1228298 h 1228298"/>
              <a:gd name="connsiteX2" fmla="*/ 1050878 w 1050878"/>
              <a:gd name="connsiteY2" fmla="*/ 0 h 1228298"/>
              <a:gd name="connsiteX3" fmla="*/ 259308 w 1050878"/>
              <a:gd name="connsiteY3" fmla="*/ 846161 h 1228298"/>
              <a:gd name="connsiteX4" fmla="*/ 0 w 1050878"/>
              <a:gd name="connsiteY4" fmla="*/ 736979 h 1228298"/>
              <a:gd name="connsiteX0" fmla="*/ 0 w 1050878"/>
              <a:gd name="connsiteY0" fmla="*/ 736979 h 1228298"/>
              <a:gd name="connsiteX1" fmla="*/ 286603 w 1050878"/>
              <a:gd name="connsiteY1" fmla="*/ 1228298 h 1228298"/>
              <a:gd name="connsiteX2" fmla="*/ 1050878 w 1050878"/>
              <a:gd name="connsiteY2" fmla="*/ 0 h 1228298"/>
              <a:gd name="connsiteX3" fmla="*/ 259308 w 1050878"/>
              <a:gd name="connsiteY3" fmla="*/ 846161 h 1228298"/>
              <a:gd name="connsiteX4" fmla="*/ 0 w 1050878"/>
              <a:gd name="connsiteY4" fmla="*/ 736979 h 1228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0878" h="1228298">
                <a:moveTo>
                  <a:pt x="0" y="736979"/>
                </a:moveTo>
                <a:lnTo>
                  <a:pt x="286603" y="1228298"/>
                </a:lnTo>
                <a:cubicBezTo>
                  <a:pt x="609600" y="368489"/>
                  <a:pt x="741529" y="313898"/>
                  <a:pt x="1050878" y="0"/>
                </a:cubicBezTo>
                <a:cubicBezTo>
                  <a:pt x="746078" y="204717"/>
                  <a:pt x="523710" y="341195"/>
                  <a:pt x="259308" y="846161"/>
                </a:cubicBezTo>
                <a:lnTo>
                  <a:pt x="0" y="736979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6" name="직사각형 67"/>
          <p:cNvSpPr/>
          <p:nvPr/>
        </p:nvSpPr>
        <p:spPr>
          <a:xfrm>
            <a:off x="2057400" y="1754406"/>
            <a:ext cx="67818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o-RO" sz="19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Creșterea gradului de siguranță pentru cetățeni </a:t>
            </a:r>
            <a:r>
              <a:rPr lang="ro-RO" sz="19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și dezvoltarea parteneriatului </a:t>
            </a:r>
            <a:r>
              <a:rPr lang="ro-RO" sz="19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poliție - comunitate</a:t>
            </a:r>
            <a:r>
              <a:rPr lang="en-US" sz="19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;</a:t>
            </a:r>
            <a:endParaRPr lang="ro-RO" sz="19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7" name="직사각형 67"/>
          <p:cNvSpPr/>
          <p:nvPr/>
        </p:nvSpPr>
        <p:spPr>
          <a:xfrm>
            <a:off x="2057400" y="2773521"/>
            <a:ext cx="65532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o-RO" sz="19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Prevenirea și combaterea criminalității sub toate formele de manifestare;</a:t>
            </a:r>
            <a:endParaRPr lang="ro-RO" sz="19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4" name="Freeform 33"/>
          <p:cNvSpPr/>
          <p:nvPr/>
        </p:nvSpPr>
        <p:spPr>
          <a:xfrm>
            <a:off x="533400" y="4054699"/>
            <a:ext cx="304800" cy="338467"/>
          </a:xfrm>
          <a:custGeom>
            <a:avLst/>
            <a:gdLst>
              <a:gd name="connsiteX0" fmla="*/ 0 w 1050878"/>
              <a:gd name="connsiteY0" fmla="*/ 736979 h 1228298"/>
              <a:gd name="connsiteX1" fmla="*/ 286603 w 1050878"/>
              <a:gd name="connsiteY1" fmla="*/ 1228298 h 1228298"/>
              <a:gd name="connsiteX2" fmla="*/ 1050878 w 1050878"/>
              <a:gd name="connsiteY2" fmla="*/ 0 h 1228298"/>
              <a:gd name="connsiteX3" fmla="*/ 300251 w 1050878"/>
              <a:gd name="connsiteY3" fmla="*/ 818866 h 1228298"/>
              <a:gd name="connsiteX4" fmla="*/ 0 w 1050878"/>
              <a:gd name="connsiteY4" fmla="*/ 736979 h 1228298"/>
              <a:gd name="connsiteX0" fmla="*/ 0 w 1050878"/>
              <a:gd name="connsiteY0" fmla="*/ 736979 h 1228298"/>
              <a:gd name="connsiteX1" fmla="*/ 286603 w 1050878"/>
              <a:gd name="connsiteY1" fmla="*/ 1228298 h 1228298"/>
              <a:gd name="connsiteX2" fmla="*/ 1050878 w 1050878"/>
              <a:gd name="connsiteY2" fmla="*/ 0 h 1228298"/>
              <a:gd name="connsiteX3" fmla="*/ 300251 w 1050878"/>
              <a:gd name="connsiteY3" fmla="*/ 818866 h 1228298"/>
              <a:gd name="connsiteX4" fmla="*/ 0 w 1050878"/>
              <a:gd name="connsiteY4" fmla="*/ 736979 h 1228298"/>
              <a:gd name="connsiteX0" fmla="*/ 0 w 1050878"/>
              <a:gd name="connsiteY0" fmla="*/ 736979 h 1228298"/>
              <a:gd name="connsiteX1" fmla="*/ 286603 w 1050878"/>
              <a:gd name="connsiteY1" fmla="*/ 1228298 h 1228298"/>
              <a:gd name="connsiteX2" fmla="*/ 1050878 w 1050878"/>
              <a:gd name="connsiteY2" fmla="*/ 0 h 1228298"/>
              <a:gd name="connsiteX3" fmla="*/ 300251 w 1050878"/>
              <a:gd name="connsiteY3" fmla="*/ 818866 h 1228298"/>
              <a:gd name="connsiteX4" fmla="*/ 0 w 1050878"/>
              <a:gd name="connsiteY4" fmla="*/ 736979 h 1228298"/>
              <a:gd name="connsiteX0" fmla="*/ 0 w 1050878"/>
              <a:gd name="connsiteY0" fmla="*/ 736979 h 1228298"/>
              <a:gd name="connsiteX1" fmla="*/ 286603 w 1050878"/>
              <a:gd name="connsiteY1" fmla="*/ 1228298 h 1228298"/>
              <a:gd name="connsiteX2" fmla="*/ 1050878 w 1050878"/>
              <a:gd name="connsiteY2" fmla="*/ 0 h 1228298"/>
              <a:gd name="connsiteX3" fmla="*/ 300251 w 1050878"/>
              <a:gd name="connsiteY3" fmla="*/ 818866 h 1228298"/>
              <a:gd name="connsiteX4" fmla="*/ 0 w 1050878"/>
              <a:gd name="connsiteY4" fmla="*/ 736979 h 1228298"/>
              <a:gd name="connsiteX0" fmla="*/ 0 w 1050878"/>
              <a:gd name="connsiteY0" fmla="*/ 736979 h 1228298"/>
              <a:gd name="connsiteX1" fmla="*/ 286603 w 1050878"/>
              <a:gd name="connsiteY1" fmla="*/ 1228298 h 1228298"/>
              <a:gd name="connsiteX2" fmla="*/ 1050878 w 1050878"/>
              <a:gd name="connsiteY2" fmla="*/ 0 h 1228298"/>
              <a:gd name="connsiteX3" fmla="*/ 300251 w 1050878"/>
              <a:gd name="connsiteY3" fmla="*/ 818866 h 1228298"/>
              <a:gd name="connsiteX4" fmla="*/ 0 w 1050878"/>
              <a:gd name="connsiteY4" fmla="*/ 736979 h 1228298"/>
              <a:gd name="connsiteX0" fmla="*/ 0 w 1050878"/>
              <a:gd name="connsiteY0" fmla="*/ 736979 h 1228298"/>
              <a:gd name="connsiteX1" fmla="*/ 286603 w 1050878"/>
              <a:gd name="connsiteY1" fmla="*/ 1228298 h 1228298"/>
              <a:gd name="connsiteX2" fmla="*/ 1050878 w 1050878"/>
              <a:gd name="connsiteY2" fmla="*/ 0 h 1228298"/>
              <a:gd name="connsiteX3" fmla="*/ 259308 w 1050878"/>
              <a:gd name="connsiteY3" fmla="*/ 846161 h 1228298"/>
              <a:gd name="connsiteX4" fmla="*/ 0 w 1050878"/>
              <a:gd name="connsiteY4" fmla="*/ 736979 h 1228298"/>
              <a:gd name="connsiteX0" fmla="*/ 0 w 1050878"/>
              <a:gd name="connsiteY0" fmla="*/ 736979 h 1228298"/>
              <a:gd name="connsiteX1" fmla="*/ 286603 w 1050878"/>
              <a:gd name="connsiteY1" fmla="*/ 1228298 h 1228298"/>
              <a:gd name="connsiteX2" fmla="*/ 1050878 w 1050878"/>
              <a:gd name="connsiteY2" fmla="*/ 0 h 1228298"/>
              <a:gd name="connsiteX3" fmla="*/ 259308 w 1050878"/>
              <a:gd name="connsiteY3" fmla="*/ 846161 h 1228298"/>
              <a:gd name="connsiteX4" fmla="*/ 0 w 1050878"/>
              <a:gd name="connsiteY4" fmla="*/ 736979 h 1228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0878" h="1228298">
                <a:moveTo>
                  <a:pt x="0" y="736979"/>
                </a:moveTo>
                <a:lnTo>
                  <a:pt x="286603" y="1228298"/>
                </a:lnTo>
                <a:cubicBezTo>
                  <a:pt x="609600" y="368489"/>
                  <a:pt x="741529" y="313898"/>
                  <a:pt x="1050878" y="0"/>
                </a:cubicBezTo>
                <a:cubicBezTo>
                  <a:pt x="746078" y="204717"/>
                  <a:pt x="523710" y="341195"/>
                  <a:pt x="259308" y="846161"/>
                </a:cubicBezTo>
                <a:lnTo>
                  <a:pt x="0" y="736979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35" name="Group 20"/>
          <p:cNvGrpSpPr>
            <a:grpSpLocks/>
          </p:cNvGrpSpPr>
          <p:nvPr/>
        </p:nvGrpSpPr>
        <p:grpSpPr bwMode="auto">
          <a:xfrm>
            <a:off x="910388" y="4167469"/>
            <a:ext cx="689812" cy="112925"/>
            <a:chOff x="3962400" y="3427412"/>
            <a:chExt cx="914400" cy="153988"/>
          </a:xfrm>
        </p:grpSpPr>
        <p:cxnSp>
          <p:nvCxnSpPr>
            <p:cNvPr id="36" name="Straight Connector 35"/>
            <p:cNvCxnSpPr/>
            <p:nvPr/>
          </p:nvCxnSpPr>
          <p:spPr>
            <a:xfrm>
              <a:off x="3962400" y="3427412"/>
              <a:ext cx="914400" cy="1588"/>
            </a:xfrm>
            <a:prstGeom prst="line">
              <a:avLst/>
            </a:prstGeom>
            <a:ln>
              <a:solidFill>
                <a:schemeClr val="tx2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 contourW="12700">
              <a:bevelT prst="relaxedInset"/>
              <a:contourClr>
                <a:schemeClr val="tx2"/>
              </a:contourClr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3962400" y="3505200"/>
              <a:ext cx="914400" cy="1587"/>
            </a:xfrm>
            <a:prstGeom prst="line">
              <a:avLst/>
            </a:prstGeom>
            <a:ln>
              <a:solidFill>
                <a:schemeClr val="tx2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 contourW="12700">
              <a:bevelT prst="relaxedInset"/>
              <a:contourClr>
                <a:schemeClr val="tx2"/>
              </a:contourClr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3962400" y="3579812"/>
              <a:ext cx="457200" cy="1588"/>
            </a:xfrm>
            <a:prstGeom prst="line">
              <a:avLst/>
            </a:prstGeom>
            <a:ln>
              <a:solidFill>
                <a:schemeClr val="tx2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 contourW="12700">
              <a:bevelT prst="relaxedInset"/>
              <a:contourClr>
                <a:schemeClr val="tx2"/>
              </a:contourClr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직사각형 67"/>
          <p:cNvSpPr/>
          <p:nvPr/>
        </p:nvSpPr>
        <p:spPr>
          <a:xfrm>
            <a:off x="2133600" y="3940675"/>
            <a:ext cx="65532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o-RO" sz="19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Asigurarea resursei umane necesare, bine pregătită și dotată corespunzător;</a:t>
            </a:r>
          </a:p>
        </p:txBody>
      </p:sp>
      <p:sp>
        <p:nvSpPr>
          <p:cNvPr id="40" name="직사각형 67"/>
          <p:cNvSpPr/>
          <p:nvPr/>
        </p:nvSpPr>
        <p:spPr>
          <a:xfrm>
            <a:off x="2133600" y="5057679"/>
            <a:ext cx="67056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o-RO" sz="19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Dezvoltarea capacității </a:t>
            </a:r>
            <a:r>
              <a:rPr lang="ro-RO" sz="19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operaționale </a:t>
            </a:r>
            <a:r>
              <a:rPr lang="ro-RO" sz="19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prin asigurarea mijloacelor financiare necesare, atât de la </a:t>
            </a:r>
            <a:r>
              <a:rPr lang="ro-RO" sz="19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bugetul statului</a:t>
            </a:r>
            <a:r>
              <a:rPr lang="ro-RO" sz="19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, cât și prin </a:t>
            </a:r>
            <a:r>
              <a:rPr lang="ro-RO" sz="19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mecanisme alternative de finanțare. </a:t>
            </a:r>
            <a:endParaRPr lang="ro-RO" sz="19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1" name="Freeform 40"/>
          <p:cNvSpPr/>
          <p:nvPr/>
        </p:nvSpPr>
        <p:spPr>
          <a:xfrm>
            <a:off x="533400" y="5257800"/>
            <a:ext cx="304800" cy="338467"/>
          </a:xfrm>
          <a:custGeom>
            <a:avLst/>
            <a:gdLst>
              <a:gd name="connsiteX0" fmla="*/ 0 w 1050878"/>
              <a:gd name="connsiteY0" fmla="*/ 736979 h 1228298"/>
              <a:gd name="connsiteX1" fmla="*/ 286603 w 1050878"/>
              <a:gd name="connsiteY1" fmla="*/ 1228298 h 1228298"/>
              <a:gd name="connsiteX2" fmla="*/ 1050878 w 1050878"/>
              <a:gd name="connsiteY2" fmla="*/ 0 h 1228298"/>
              <a:gd name="connsiteX3" fmla="*/ 300251 w 1050878"/>
              <a:gd name="connsiteY3" fmla="*/ 818866 h 1228298"/>
              <a:gd name="connsiteX4" fmla="*/ 0 w 1050878"/>
              <a:gd name="connsiteY4" fmla="*/ 736979 h 1228298"/>
              <a:gd name="connsiteX0" fmla="*/ 0 w 1050878"/>
              <a:gd name="connsiteY0" fmla="*/ 736979 h 1228298"/>
              <a:gd name="connsiteX1" fmla="*/ 286603 w 1050878"/>
              <a:gd name="connsiteY1" fmla="*/ 1228298 h 1228298"/>
              <a:gd name="connsiteX2" fmla="*/ 1050878 w 1050878"/>
              <a:gd name="connsiteY2" fmla="*/ 0 h 1228298"/>
              <a:gd name="connsiteX3" fmla="*/ 300251 w 1050878"/>
              <a:gd name="connsiteY3" fmla="*/ 818866 h 1228298"/>
              <a:gd name="connsiteX4" fmla="*/ 0 w 1050878"/>
              <a:gd name="connsiteY4" fmla="*/ 736979 h 1228298"/>
              <a:gd name="connsiteX0" fmla="*/ 0 w 1050878"/>
              <a:gd name="connsiteY0" fmla="*/ 736979 h 1228298"/>
              <a:gd name="connsiteX1" fmla="*/ 286603 w 1050878"/>
              <a:gd name="connsiteY1" fmla="*/ 1228298 h 1228298"/>
              <a:gd name="connsiteX2" fmla="*/ 1050878 w 1050878"/>
              <a:gd name="connsiteY2" fmla="*/ 0 h 1228298"/>
              <a:gd name="connsiteX3" fmla="*/ 300251 w 1050878"/>
              <a:gd name="connsiteY3" fmla="*/ 818866 h 1228298"/>
              <a:gd name="connsiteX4" fmla="*/ 0 w 1050878"/>
              <a:gd name="connsiteY4" fmla="*/ 736979 h 1228298"/>
              <a:gd name="connsiteX0" fmla="*/ 0 w 1050878"/>
              <a:gd name="connsiteY0" fmla="*/ 736979 h 1228298"/>
              <a:gd name="connsiteX1" fmla="*/ 286603 w 1050878"/>
              <a:gd name="connsiteY1" fmla="*/ 1228298 h 1228298"/>
              <a:gd name="connsiteX2" fmla="*/ 1050878 w 1050878"/>
              <a:gd name="connsiteY2" fmla="*/ 0 h 1228298"/>
              <a:gd name="connsiteX3" fmla="*/ 300251 w 1050878"/>
              <a:gd name="connsiteY3" fmla="*/ 818866 h 1228298"/>
              <a:gd name="connsiteX4" fmla="*/ 0 w 1050878"/>
              <a:gd name="connsiteY4" fmla="*/ 736979 h 1228298"/>
              <a:gd name="connsiteX0" fmla="*/ 0 w 1050878"/>
              <a:gd name="connsiteY0" fmla="*/ 736979 h 1228298"/>
              <a:gd name="connsiteX1" fmla="*/ 286603 w 1050878"/>
              <a:gd name="connsiteY1" fmla="*/ 1228298 h 1228298"/>
              <a:gd name="connsiteX2" fmla="*/ 1050878 w 1050878"/>
              <a:gd name="connsiteY2" fmla="*/ 0 h 1228298"/>
              <a:gd name="connsiteX3" fmla="*/ 300251 w 1050878"/>
              <a:gd name="connsiteY3" fmla="*/ 818866 h 1228298"/>
              <a:gd name="connsiteX4" fmla="*/ 0 w 1050878"/>
              <a:gd name="connsiteY4" fmla="*/ 736979 h 1228298"/>
              <a:gd name="connsiteX0" fmla="*/ 0 w 1050878"/>
              <a:gd name="connsiteY0" fmla="*/ 736979 h 1228298"/>
              <a:gd name="connsiteX1" fmla="*/ 286603 w 1050878"/>
              <a:gd name="connsiteY1" fmla="*/ 1228298 h 1228298"/>
              <a:gd name="connsiteX2" fmla="*/ 1050878 w 1050878"/>
              <a:gd name="connsiteY2" fmla="*/ 0 h 1228298"/>
              <a:gd name="connsiteX3" fmla="*/ 259308 w 1050878"/>
              <a:gd name="connsiteY3" fmla="*/ 846161 h 1228298"/>
              <a:gd name="connsiteX4" fmla="*/ 0 w 1050878"/>
              <a:gd name="connsiteY4" fmla="*/ 736979 h 1228298"/>
              <a:gd name="connsiteX0" fmla="*/ 0 w 1050878"/>
              <a:gd name="connsiteY0" fmla="*/ 736979 h 1228298"/>
              <a:gd name="connsiteX1" fmla="*/ 286603 w 1050878"/>
              <a:gd name="connsiteY1" fmla="*/ 1228298 h 1228298"/>
              <a:gd name="connsiteX2" fmla="*/ 1050878 w 1050878"/>
              <a:gd name="connsiteY2" fmla="*/ 0 h 1228298"/>
              <a:gd name="connsiteX3" fmla="*/ 259308 w 1050878"/>
              <a:gd name="connsiteY3" fmla="*/ 846161 h 1228298"/>
              <a:gd name="connsiteX4" fmla="*/ 0 w 1050878"/>
              <a:gd name="connsiteY4" fmla="*/ 736979 h 1228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0878" h="1228298">
                <a:moveTo>
                  <a:pt x="0" y="736979"/>
                </a:moveTo>
                <a:lnTo>
                  <a:pt x="286603" y="1228298"/>
                </a:lnTo>
                <a:cubicBezTo>
                  <a:pt x="609600" y="368489"/>
                  <a:pt x="741529" y="313898"/>
                  <a:pt x="1050878" y="0"/>
                </a:cubicBezTo>
                <a:cubicBezTo>
                  <a:pt x="746078" y="204717"/>
                  <a:pt x="523710" y="341195"/>
                  <a:pt x="259308" y="846161"/>
                </a:cubicBezTo>
                <a:lnTo>
                  <a:pt x="0" y="736979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42" name="Group 20"/>
          <p:cNvGrpSpPr>
            <a:grpSpLocks/>
          </p:cNvGrpSpPr>
          <p:nvPr/>
        </p:nvGrpSpPr>
        <p:grpSpPr bwMode="auto">
          <a:xfrm>
            <a:off x="914400" y="5376623"/>
            <a:ext cx="689812" cy="112925"/>
            <a:chOff x="3962400" y="3427412"/>
            <a:chExt cx="914400" cy="153988"/>
          </a:xfrm>
        </p:grpSpPr>
        <p:cxnSp>
          <p:nvCxnSpPr>
            <p:cNvPr id="43" name="Straight Connector 42"/>
            <p:cNvCxnSpPr/>
            <p:nvPr/>
          </p:nvCxnSpPr>
          <p:spPr>
            <a:xfrm>
              <a:off x="3962400" y="3427412"/>
              <a:ext cx="914400" cy="1588"/>
            </a:xfrm>
            <a:prstGeom prst="line">
              <a:avLst/>
            </a:prstGeom>
            <a:ln>
              <a:solidFill>
                <a:schemeClr val="tx2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 contourW="12700">
              <a:bevelT prst="relaxedInset"/>
              <a:contourClr>
                <a:schemeClr val="tx2"/>
              </a:contourClr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3962400" y="3505200"/>
              <a:ext cx="914400" cy="1587"/>
            </a:xfrm>
            <a:prstGeom prst="line">
              <a:avLst/>
            </a:prstGeom>
            <a:ln>
              <a:solidFill>
                <a:schemeClr val="tx2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 contourW="12700">
              <a:bevelT prst="relaxedInset"/>
              <a:contourClr>
                <a:schemeClr val="tx2"/>
              </a:contourClr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3962400" y="3579812"/>
              <a:ext cx="457200" cy="1588"/>
            </a:xfrm>
            <a:prstGeom prst="line">
              <a:avLst/>
            </a:prstGeom>
            <a:ln>
              <a:solidFill>
                <a:schemeClr val="tx2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 contourW="12700">
              <a:bevelT prst="relaxedInset"/>
              <a:contourClr>
                <a:schemeClr val="tx2"/>
              </a:contourClr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0"/>
                            </p:stCondLst>
                            <p:childTnLst>
                              <p:par>
                                <p:cTn id="3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2000"/>
                            </p:stCondLst>
                            <p:childTnLst>
                              <p:par>
                                <p:cTn id="4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6000"/>
                            </p:stCondLst>
                            <p:childTnLst>
                              <p:par>
                                <p:cTn id="5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 animBg="1"/>
      <p:bldP spid="24" grpId="0" animBg="1"/>
      <p:bldP spid="25" grpId="0" animBg="1"/>
      <p:bldP spid="26" grpId="0"/>
      <p:bldP spid="27" grpId="0"/>
      <p:bldP spid="34" grpId="0" animBg="1"/>
      <p:bldP spid="39" grpId="0"/>
      <p:bldP spid="40" grpId="0"/>
      <p:bldP spid="4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endParaRPr lang="ro-RO" b="1" dirty="0"/>
          </a:p>
          <a:p>
            <a:pPr>
              <a:defRPr/>
            </a:pPr>
            <a:fld id="{F8656F35-015B-47B1-8699-35E4ACA9C30E}" type="slidenum">
              <a:rPr lang="en-US" b="1"/>
              <a:pPr>
                <a:defRPr/>
              </a:pPr>
              <a:t>3</a:t>
            </a:fld>
            <a:endParaRPr lang="en-US" b="1" dirty="0"/>
          </a:p>
        </p:txBody>
      </p:sp>
      <p:graphicFrame>
        <p:nvGraphicFramePr>
          <p:cNvPr id="42" name="Chart 41"/>
          <p:cNvGraphicFramePr/>
          <p:nvPr/>
        </p:nvGraphicFramePr>
        <p:xfrm>
          <a:off x="533400" y="1219200"/>
          <a:ext cx="4038599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43" name="Straight Connector 42"/>
          <p:cNvCxnSpPr/>
          <p:nvPr/>
        </p:nvCxnSpPr>
        <p:spPr>
          <a:xfrm>
            <a:off x="609600" y="2667000"/>
            <a:ext cx="40386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533400" y="1295400"/>
            <a:ext cx="41148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1500" b="1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Evoluția infracționalității sesizat</a:t>
            </a:r>
            <a:r>
              <a:rPr lang="en-US" sz="1500" b="1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</a:t>
            </a:r>
            <a:endParaRPr lang="ro-RO" sz="150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8" name="Rectangle 47"/>
          <p:cNvSpPr>
            <a:spLocks noChangeArrowheads="1"/>
          </p:cNvSpPr>
          <p:nvPr/>
        </p:nvSpPr>
        <p:spPr bwMode="auto">
          <a:xfrm>
            <a:off x="0" y="914400"/>
            <a:ext cx="9144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o-RO" altLang="en-US" sz="2000" b="1" dirty="0" smtClean="0">
                <a:solidFill>
                  <a:srgbClr val="1F497D">
                    <a:lumMod val="75000"/>
                  </a:srgb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ORDINE ȘI SIGURANȚĂ PUBLICĂ</a:t>
            </a:r>
            <a:endParaRPr lang="en-US" altLang="en-US" sz="2000" b="1" dirty="0" smtClean="0">
              <a:solidFill>
                <a:srgbClr val="1F497D">
                  <a:lumMod val="75000"/>
                </a:srgb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50" name="Chart 49"/>
          <p:cNvGraphicFramePr/>
          <p:nvPr/>
        </p:nvGraphicFramePr>
        <p:xfrm>
          <a:off x="4876800" y="1371600"/>
          <a:ext cx="3962400" cy="220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51" name="Straight Connector 50"/>
          <p:cNvCxnSpPr/>
          <p:nvPr/>
        </p:nvCxnSpPr>
        <p:spPr>
          <a:xfrm>
            <a:off x="5334000" y="2743200"/>
            <a:ext cx="34290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4953000" y="1295400"/>
            <a:ext cx="39624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1500" b="1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Evoluția infracționalității stradale</a:t>
            </a:r>
            <a:endParaRPr lang="ro-RO" sz="150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57" name="Chart 56"/>
          <p:cNvGraphicFramePr/>
          <p:nvPr/>
        </p:nvGraphicFramePr>
        <p:xfrm>
          <a:off x="0" y="4038600"/>
          <a:ext cx="4800600" cy="2381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8" name="Oval 57"/>
          <p:cNvSpPr/>
          <p:nvPr/>
        </p:nvSpPr>
        <p:spPr>
          <a:xfrm>
            <a:off x="3810000" y="4800600"/>
            <a:ext cx="990600" cy="381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700" b="1" dirty="0" smtClean="0">
                <a:solidFill>
                  <a:srgbClr val="1F497D">
                    <a:lumMod val="75000"/>
                  </a:srgbClr>
                </a:solidFill>
              </a:rPr>
              <a:t>-4,6%</a:t>
            </a:r>
            <a:endParaRPr lang="ro-RO" sz="1700" b="1" dirty="0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0" y="3886200"/>
            <a:ext cx="52578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1500" b="1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Riscul rutier - numărul persoane decedate</a:t>
            </a:r>
            <a:endParaRPr lang="ro-RO" sz="150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60" name="Chart 59"/>
          <p:cNvGraphicFramePr/>
          <p:nvPr/>
        </p:nvGraphicFramePr>
        <p:xfrm>
          <a:off x="4953000" y="4191000"/>
          <a:ext cx="3657600" cy="220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1" name="TextBox 60"/>
          <p:cNvSpPr txBox="1"/>
          <p:nvPr/>
        </p:nvSpPr>
        <p:spPr>
          <a:xfrm>
            <a:off x="5486400" y="3886200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1400" b="1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Infracționalitatea în </a:t>
            </a:r>
          </a:p>
          <a:p>
            <a:pPr algn="ctr"/>
            <a:r>
              <a:rPr lang="ro-RO" sz="1400" b="1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domeniul transporturilor</a:t>
            </a:r>
            <a:endParaRPr lang="ro-RO" sz="140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2" name="Oval 61"/>
          <p:cNvSpPr/>
          <p:nvPr/>
        </p:nvSpPr>
        <p:spPr>
          <a:xfrm>
            <a:off x="7848600" y="4800600"/>
            <a:ext cx="990600" cy="381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700" b="1" dirty="0" smtClean="0">
                <a:solidFill>
                  <a:srgbClr val="1F497D">
                    <a:lumMod val="75000"/>
                  </a:srgbClr>
                </a:solidFill>
              </a:rPr>
              <a:t>-4,3%</a:t>
            </a:r>
            <a:endParaRPr lang="ro-RO" sz="1700" b="1" dirty="0">
              <a:solidFill>
                <a:srgbClr val="1F497D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74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000"/>
                            </p:stCondLst>
                            <p:childTnLst>
                              <p:par>
                                <p:cTn id="4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0"/>
                            </p:stCondLst>
                            <p:childTnLst>
                              <p:par>
                                <p:cTn id="5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2" grpId="0">
        <p:bldAsOne/>
      </p:bldGraphic>
      <p:bldP spid="45" grpId="0"/>
      <p:bldP spid="48" grpId="0"/>
      <p:bldGraphic spid="50" grpId="0">
        <p:bldAsOne/>
      </p:bldGraphic>
      <p:bldP spid="54" grpId="0"/>
      <p:bldGraphic spid="57" grpId="0">
        <p:bldAsOne/>
      </p:bldGraphic>
      <p:bldP spid="58" grpId="0" animBg="1"/>
      <p:bldP spid="59" grpId="0"/>
      <p:bldGraphic spid="60" grpId="0">
        <p:bldAsOne/>
      </p:bldGraphic>
      <p:bldP spid="61" grpId="0"/>
      <p:bldP spid="6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F8656F35-015B-47B1-8699-35E4ACA9C30E}" type="slidenum">
              <a:rPr lang="en-US" b="1"/>
              <a:pPr>
                <a:defRPr/>
              </a:pPr>
              <a:t>4</a:t>
            </a:fld>
            <a:endParaRPr lang="en-US" b="1" dirty="0"/>
          </a:p>
        </p:txBody>
      </p:sp>
      <p:grpSp>
        <p:nvGrpSpPr>
          <p:cNvPr id="20" name="그룹 6"/>
          <p:cNvGrpSpPr/>
          <p:nvPr/>
        </p:nvGrpSpPr>
        <p:grpSpPr bwMode="auto">
          <a:xfrm rot="5400000">
            <a:off x="2946385" y="2184388"/>
            <a:ext cx="3057026" cy="2937404"/>
            <a:chOff x="2686170" y="1907592"/>
            <a:chExt cx="3939630" cy="3771658"/>
          </a:xfrm>
          <a:gradFill>
            <a:gsLst>
              <a:gs pos="0">
                <a:schemeClr val="bg1">
                  <a:lumMod val="50000"/>
                </a:schemeClr>
              </a:gs>
              <a:gs pos="80000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</p:grpSpPr>
        <p:sp>
          <p:nvSpPr>
            <p:cNvPr id="38" name="막힌 원호 7"/>
            <p:cNvSpPr/>
            <p:nvPr/>
          </p:nvSpPr>
          <p:spPr>
            <a:xfrm>
              <a:off x="2686170" y="1907592"/>
              <a:ext cx="3771658" cy="3771658"/>
            </a:xfrm>
            <a:prstGeom prst="blockArc">
              <a:avLst>
                <a:gd name="adj1" fmla="val 10800000"/>
                <a:gd name="adj2" fmla="val 0"/>
                <a:gd name="adj3" fmla="val 15656"/>
              </a:avLst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9" name="이등변 삼각형 8"/>
            <p:cNvSpPr/>
            <p:nvPr/>
          </p:nvSpPr>
          <p:spPr>
            <a:xfrm rot="10800000">
              <a:off x="5697125" y="3770313"/>
              <a:ext cx="928675" cy="543591"/>
            </a:xfrm>
            <a:prstGeom prst="triangl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474379">
                <a:defRPr/>
              </a:pPr>
              <a:endParaRPr lang="ko-KR" altLang="en-US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3048000" y="1981201"/>
            <a:ext cx="2938241" cy="3057074"/>
            <a:chOff x="2937373" y="1828800"/>
            <a:chExt cx="3066517" cy="3361879"/>
          </a:xfrm>
        </p:grpSpPr>
        <p:sp>
          <p:nvSpPr>
            <p:cNvPr id="19" name="막힌 원호 5"/>
            <p:cNvSpPr/>
            <p:nvPr/>
          </p:nvSpPr>
          <p:spPr bwMode="auto">
            <a:xfrm rot="16200000">
              <a:off x="2861353" y="2048142"/>
              <a:ext cx="3218557" cy="3066517"/>
            </a:xfrm>
            <a:prstGeom prst="blockArc">
              <a:avLst>
                <a:gd name="adj1" fmla="val 10800000"/>
                <a:gd name="adj2" fmla="val 0"/>
                <a:gd name="adj3" fmla="val 15656"/>
              </a:avLst>
            </a:prstGeom>
            <a:solidFill>
              <a:srgbClr val="35607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이등변 삼각형 9"/>
            <p:cNvSpPr/>
            <p:nvPr/>
          </p:nvSpPr>
          <p:spPr bwMode="auto">
            <a:xfrm rot="5400000">
              <a:off x="4231653" y="2004266"/>
              <a:ext cx="792538" cy="441606"/>
            </a:xfrm>
            <a:prstGeom prst="triangle">
              <a:avLst/>
            </a:prstGeom>
            <a:solidFill>
              <a:srgbClr val="35607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47511" tIns="73756" rIns="147511" bIns="73756" anchor="ctr"/>
            <a:lstStyle/>
            <a:p>
              <a:pPr algn="ctr" defTabSz="1474379">
                <a:defRPr/>
              </a:pPr>
              <a:endParaRPr lang="ko-KR" altLang="en-US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2" name="TextBox 21"/>
          <p:cNvSpPr txBox="1"/>
          <p:nvPr/>
        </p:nvSpPr>
        <p:spPr bwMode="auto">
          <a:xfrm rot="16200000">
            <a:off x="3055569" y="2888032"/>
            <a:ext cx="1926374" cy="1331912"/>
          </a:xfrm>
          <a:prstGeom prst="rect">
            <a:avLst/>
          </a:prstGeom>
          <a:noFill/>
        </p:spPr>
        <p:txBody>
          <a:bodyPr spcFirstLastPara="1" lIns="147511" tIns="73756" rIns="147511" bIns="73756">
            <a:prstTxWarp prst="textArchUp">
              <a:avLst/>
            </a:prstTxWarp>
            <a:spAutoFit/>
          </a:bodyPr>
          <a:lstStyle/>
          <a:p>
            <a:pPr algn="ctr" defTabSz="1474379">
              <a:defRPr/>
            </a:pPr>
            <a:r>
              <a:rPr lang="ro-RO" sz="2100" b="1" dirty="0">
                <a:solidFill>
                  <a:prstClr val="white"/>
                </a:solidFill>
                <a:cs typeface="Arial" charset="0"/>
              </a:rPr>
              <a:t>ACȚIUNI ȘI ACTIVITĂȚI</a:t>
            </a:r>
            <a:endParaRPr lang="ko-KR" altLang="en-US" sz="2100" dirty="0">
              <a:solidFill>
                <a:prstClr val="white"/>
              </a:solidFill>
              <a:latin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 bwMode="auto">
          <a:xfrm rot="5400000">
            <a:off x="3918231" y="2939769"/>
            <a:ext cx="2029850" cy="1331912"/>
          </a:xfrm>
          <a:prstGeom prst="rect">
            <a:avLst/>
          </a:prstGeom>
          <a:noFill/>
        </p:spPr>
        <p:txBody>
          <a:bodyPr spcFirstLastPara="1" lIns="147511" tIns="73756" rIns="147511" bIns="73756">
            <a:prstTxWarp prst="textArchUp">
              <a:avLst/>
            </a:prstTxWarp>
            <a:spAutoFit/>
          </a:bodyPr>
          <a:lstStyle/>
          <a:p>
            <a:pPr algn="ctr" defTabSz="1474379">
              <a:defRPr/>
            </a:pPr>
            <a:r>
              <a:rPr lang="ro-RO" altLang="ko-KR" sz="2100" b="1" dirty="0">
                <a:solidFill>
                  <a:srgbClr val="4F81BD">
                    <a:lumMod val="75000"/>
                  </a:srgbClr>
                </a:solidFill>
                <a:cs typeface="Arial" charset="0"/>
              </a:rPr>
              <a:t>PENTRU COMUNITATE</a:t>
            </a:r>
            <a:endParaRPr lang="ko-KR" altLang="en-US" sz="2100" b="1" dirty="0">
              <a:solidFill>
                <a:srgbClr val="4F81BD">
                  <a:lumMod val="75000"/>
                </a:srgbClr>
              </a:solidFill>
              <a:latin typeface="Arial" pitchFamily="34" charset="0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3543762" y="2655947"/>
            <a:ext cx="1863254" cy="1855648"/>
            <a:chOff x="3473609" y="2563440"/>
            <a:chExt cx="1944599" cy="2040666"/>
          </a:xfrm>
        </p:grpSpPr>
        <p:sp>
          <p:nvSpPr>
            <p:cNvPr id="24" name="타원 13"/>
            <p:cNvSpPr/>
            <p:nvPr/>
          </p:nvSpPr>
          <p:spPr bwMode="auto">
            <a:xfrm>
              <a:off x="3473609" y="2563440"/>
              <a:ext cx="1944599" cy="2040666"/>
            </a:xfrm>
            <a:prstGeom prst="ellipse">
              <a:avLst/>
            </a:prstGeom>
            <a:solidFill>
              <a:schemeClr val="tx1">
                <a:alpha val="10000"/>
              </a:schemeClr>
            </a:solidFill>
            <a:ln w="9525">
              <a:solidFill>
                <a:schemeClr val="tx1">
                  <a:lumMod val="75000"/>
                  <a:lumOff val="25000"/>
                </a:schemeClr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47511" tIns="73756" rIns="147511" bIns="73756" anchor="ctr"/>
            <a:lstStyle/>
            <a:p>
              <a:pPr algn="ctr" defTabSz="1474379">
                <a:defRPr/>
              </a:pPr>
              <a:endParaRPr lang="ko-KR" altLang="en-US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5" name="그룹 12"/>
            <p:cNvGrpSpPr/>
            <p:nvPr/>
          </p:nvGrpSpPr>
          <p:grpSpPr bwMode="auto">
            <a:xfrm>
              <a:off x="4778843" y="3085901"/>
              <a:ext cx="440117" cy="1199391"/>
              <a:chOff x="7314596" y="2811782"/>
              <a:chExt cx="1176025" cy="2677163"/>
            </a:xfrm>
            <a:effectLst>
              <a:outerShdw blurRad="63500" sx="102000" sy="102000" algn="ctr" rotWithShape="0">
                <a:schemeClr val="bg1">
                  <a:alpha val="40000"/>
                </a:schemeClr>
              </a:outerShdw>
            </a:effectLst>
          </p:grpSpPr>
          <p:sp>
            <p:nvSpPr>
              <p:cNvPr id="34" name="자유형 14"/>
              <p:cNvSpPr/>
              <p:nvPr/>
            </p:nvSpPr>
            <p:spPr>
              <a:xfrm>
                <a:off x="7314596" y="2811782"/>
                <a:ext cx="1176025" cy="2677163"/>
              </a:xfrm>
              <a:custGeom>
                <a:avLst/>
                <a:gdLst>
                  <a:gd name="connsiteX0" fmla="*/ 587375 w 1176020"/>
                  <a:gd name="connsiteY0" fmla="*/ 7620 h 2677160"/>
                  <a:gd name="connsiteX1" fmla="*/ 507365 w 1176020"/>
                  <a:gd name="connsiteY1" fmla="*/ 60960 h 2677160"/>
                  <a:gd name="connsiteX2" fmla="*/ 450215 w 1176020"/>
                  <a:gd name="connsiteY2" fmla="*/ 133350 h 2677160"/>
                  <a:gd name="connsiteX3" fmla="*/ 366395 w 1176020"/>
                  <a:gd name="connsiteY3" fmla="*/ 262890 h 2677160"/>
                  <a:gd name="connsiteX4" fmla="*/ 393065 w 1176020"/>
                  <a:gd name="connsiteY4" fmla="*/ 335280 h 2677160"/>
                  <a:gd name="connsiteX5" fmla="*/ 385445 w 1176020"/>
                  <a:gd name="connsiteY5" fmla="*/ 388620 h 2677160"/>
                  <a:gd name="connsiteX6" fmla="*/ 400685 w 1176020"/>
                  <a:gd name="connsiteY6" fmla="*/ 430530 h 2677160"/>
                  <a:gd name="connsiteX7" fmla="*/ 347345 w 1176020"/>
                  <a:gd name="connsiteY7" fmla="*/ 502920 h 2677160"/>
                  <a:gd name="connsiteX8" fmla="*/ 385445 w 1176020"/>
                  <a:gd name="connsiteY8" fmla="*/ 472440 h 2677160"/>
                  <a:gd name="connsiteX9" fmla="*/ 393065 w 1176020"/>
                  <a:gd name="connsiteY9" fmla="*/ 483870 h 2677160"/>
                  <a:gd name="connsiteX10" fmla="*/ 309245 w 1176020"/>
                  <a:gd name="connsiteY10" fmla="*/ 548640 h 2677160"/>
                  <a:gd name="connsiteX11" fmla="*/ 255905 w 1176020"/>
                  <a:gd name="connsiteY11" fmla="*/ 742950 h 2677160"/>
                  <a:gd name="connsiteX12" fmla="*/ 31115 w 1176020"/>
                  <a:gd name="connsiteY12" fmla="*/ 609600 h 2677160"/>
                  <a:gd name="connsiteX13" fmla="*/ 69215 w 1176020"/>
                  <a:gd name="connsiteY13" fmla="*/ 735330 h 2677160"/>
                  <a:gd name="connsiteX14" fmla="*/ 282575 w 1176020"/>
                  <a:gd name="connsiteY14" fmla="*/ 906780 h 2677160"/>
                  <a:gd name="connsiteX15" fmla="*/ 370205 w 1176020"/>
                  <a:gd name="connsiteY15" fmla="*/ 777240 h 2677160"/>
                  <a:gd name="connsiteX16" fmla="*/ 389255 w 1176020"/>
                  <a:gd name="connsiteY16" fmla="*/ 845820 h 2677160"/>
                  <a:gd name="connsiteX17" fmla="*/ 412115 w 1176020"/>
                  <a:gd name="connsiteY17" fmla="*/ 960120 h 2677160"/>
                  <a:gd name="connsiteX18" fmla="*/ 343535 w 1176020"/>
                  <a:gd name="connsiteY18" fmla="*/ 1219200 h 2677160"/>
                  <a:gd name="connsiteX19" fmla="*/ 343535 w 1176020"/>
                  <a:gd name="connsiteY19" fmla="*/ 1264920 h 2677160"/>
                  <a:gd name="connsiteX20" fmla="*/ 255905 w 1176020"/>
                  <a:gd name="connsiteY20" fmla="*/ 1573530 h 2677160"/>
                  <a:gd name="connsiteX21" fmla="*/ 233045 w 1176020"/>
                  <a:gd name="connsiteY21" fmla="*/ 1638300 h 2677160"/>
                  <a:gd name="connsiteX22" fmla="*/ 240665 w 1176020"/>
                  <a:gd name="connsiteY22" fmla="*/ 1653540 h 2677160"/>
                  <a:gd name="connsiteX23" fmla="*/ 236855 w 1176020"/>
                  <a:gd name="connsiteY23" fmla="*/ 1703070 h 2677160"/>
                  <a:gd name="connsiteX24" fmla="*/ 225425 w 1176020"/>
                  <a:gd name="connsiteY24" fmla="*/ 1935480 h 2677160"/>
                  <a:gd name="connsiteX25" fmla="*/ 259715 w 1176020"/>
                  <a:gd name="connsiteY25" fmla="*/ 2118360 h 2677160"/>
                  <a:gd name="connsiteX26" fmla="*/ 294005 w 1176020"/>
                  <a:gd name="connsiteY26" fmla="*/ 2392680 h 2677160"/>
                  <a:gd name="connsiteX27" fmla="*/ 229235 w 1176020"/>
                  <a:gd name="connsiteY27" fmla="*/ 2552700 h 2677160"/>
                  <a:gd name="connsiteX28" fmla="*/ 130175 w 1176020"/>
                  <a:gd name="connsiteY28" fmla="*/ 2647950 h 2677160"/>
                  <a:gd name="connsiteX29" fmla="*/ 248285 w 1176020"/>
                  <a:gd name="connsiteY29" fmla="*/ 2674620 h 2677160"/>
                  <a:gd name="connsiteX30" fmla="*/ 301625 w 1176020"/>
                  <a:gd name="connsiteY30" fmla="*/ 2632710 h 2677160"/>
                  <a:gd name="connsiteX31" fmla="*/ 370205 w 1176020"/>
                  <a:gd name="connsiteY31" fmla="*/ 2533650 h 2677160"/>
                  <a:gd name="connsiteX32" fmla="*/ 396875 w 1176020"/>
                  <a:gd name="connsiteY32" fmla="*/ 2583180 h 2677160"/>
                  <a:gd name="connsiteX33" fmla="*/ 415925 w 1176020"/>
                  <a:gd name="connsiteY33" fmla="*/ 2499360 h 2677160"/>
                  <a:gd name="connsiteX34" fmla="*/ 427355 w 1176020"/>
                  <a:gd name="connsiteY34" fmla="*/ 2442210 h 2677160"/>
                  <a:gd name="connsiteX35" fmla="*/ 404495 w 1176020"/>
                  <a:gd name="connsiteY35" fmla="*/ 2373630 h 2677160"/>
                  <a:gd name="connsiteX36" fmla="*/ 396875 w 1176020"/>
                  <a:gd name="connsiteY36" fmla="*/ 2236470 h 2677160"/>
                  <a:gd name="connsiteX37" fmla="*/ 408305 w 1176020"/>
                  <a:gd name="connsiteY37" fmla="*/ 2068830 h 2677160"/>
                  <a:gd name="connsiteX38" fmla="*/ 389255 w 1176020"/>
                  <a:gd name="connsiteY38" fmla="*/ 1920240 h 2677160"/>
                  <a:gd name="connsiteX39" fmla="*/ 454025 w 1176020"/>
                  <a:gd name="connsiteY39" fmla="*/ 1722120 h 2677160"/>
                  <a:gd name="connsiteX40" fmla="*/ 465455 w 1176020"/>
                  <a:gd name="connsiteY40" fmla="*/ 1695450 h 2677160"/>
                  <a:gd name="connsiteX41" fmla="*/ 556895 w 1176020"/>
                  <a:gd name="connsiteY41" fmla="*/ 1710690 h 2677160"/>
                  <a:gd name="connsiteX42" fmla="*/ 575945 w 1176020"/>
                  <a:gd name="connsiteY42" fmla="*/ 1737360 h 2677160"/>
                  <a:gd name="connsiteX43" fmla="*/ 602615 w 1176020"/>
                  <a:gd name="connsiteY43" fmla="*/ 1924050 h 2677160"/>
                  <a:gd name="connsiteX44" fmla="*/ 602615 w 1176020"/>
                  <a:gd name="connsiteY44" fmla="*/ 2133600 h 2677160"/>
                  <a:gd name="connsiteX45" fmla="*/ 572135 w 1176020"/>
                  <a:gd name="connsiteY45" fmla="*/ 2301240 h 2677160"/>
                  <a:gd name="connsiteX46" fmla="*/ 560705 w 1176020"/>
                  <a:gd name="connsiteY46" fmla="*/ 2404110 h 2677160"/>
                  <a:gd name="connsiteX47" fmla="*/ 594995 w 1176020"/>
                  <a:gd name="connsiteY47" fmla="*/ 2579370 h 2677160"/>
                  <a:gd name="connsiteX48" fmla="*/ 678815 w 1176020"/>
                  <a:gd name="connsiteY48" fmla="*/ 2613660 h 2677160"/>
                  <a:gd name="connsiteX49" fmla="*/ 701675 w 1176020"/>
                  <a:gd name="connsiteY49" fmla="*/ 2533650 h 2677160"/>
                  <a:gd name="connsiteX50" fmla="*/ 663575 w 1176020"/>
                  <a:gd name="connsiteY50" fmla="*/ 2396490 h 2677160"/>
                  <a:gd name="connsiteX51" fmla="*/ 667385 w 1176020"/>
                  <a:gd name="connsiteY51" fmla="*/ 2270760 h 2677160"/>
                  <a:gd name="connsiteX52" fmla="*/ 728345 w 1176020"/>
                  <a:gd name="connsiteY52" fmla="*/ 2118360 h 2677160"/>
                  <a:gd name="connsiteX53" fmla="*/ 747395 w 1176020"/>
                  <a:gd name="connsiteY53" fmla="*/ 1965960 h 2677160"/>
                  <a:gd name="connsiteX54" fmla="*/ 747395 w 1176020"/>
                  <a:gd name="connsiteY54" fmla="*/ 1783080 h 2677160"/>
                  <a:gd name="connsiteX55" fmla="*/ 774065 w 1176020"/>
                  <a:gd name="connsiteY55" fmla="*/ 1733550 h 2677160"/>
                  <a:gd name="connsiteX56" fmla="*/ 854075 w 1176020"/>
                  <a:gd name="connsiteY56" fmla="*/ 1699260 h 2677160"/>
                  <a:gd name="connsiteX57" fmla="*/ 846455 w 1176020"/>
                  <a:gd name="connsiteY57" fmla="*/ 1604010 h 2677160"/>
                  <a:gd name="connsiteX58" fmla="*/ 823595 w 1176020"/>
                  <a:gd name="connsiteY58" fmla="*/ 1329690 h 2677160"/>
                  <a:gd name="connsiteX59" fmla="*/ 880745 w 1176020"/>
                  <a:gd name="connsiteY59" fmla="*/ 1303020 h 2677160"/>
                  <a:gd name="connsiteX60" fmla="*/ 998855 w 1176020"/>
                  <a:gd name="connsiteY60" fmla="*/ 1234440 h 2677160"/>
                  <a:gd name="connsiteX61" fmla="*/ 1147445 w 1176020"/>
                  <a:gd name="connsiteY61" fmla="*/ 1028700 h 2677160"/>
                  <a:gd name="connsiteX62" fmla="*/ 1170305 w 1176020"/>
                  <a:gd name="connsiteY62" fmla="*/ 990600 h 2677160"/>
                  <a:gd name="connsiteX63" fmla="*/ 1158875 w 1176020"/>
                  <a:gd name="connsiteY63" fmla="*/ 944880 h 2677160"/>
                  <a:gd name="connsiteX64" fmla="*/ 1097915 w 1176020"/>
                  <a:gd name="connsiteY64" fmla="*/ 796290 h 2677160"/>
                  <a:gd name="connsiteX65" fmla="*/ 960755 w 1176020"/>
                  <a:gd name="connsiteY65" fmla="*/ 598170 h 2677160"/>
                  <a:gd name="connsiteX66" fmla="*/ 899795 w 1176020"/>
                  <a:gd name="connsiteY66" fmla="*/ 533400 h 2677160"/>
                  <a:gd name="connsiteX67" fmla="*/ 846455 w 1176020"/>
                  <a:gd name="connsiteY67" fmla="*/ 510540 h 2677160"/>
                  <a:gd name="connsiteX68" fmla="*/ 865505 w 1176020"/>
                  <a:gd name="connsiteY68" fmla="*/ 472440 h 2677160"/>
                  <a:gd name="connsiteX69" fmla="*/ 842645 w 1176020"/>
                  <a:gd name="connsiteY69" fmla="*/ 407670 h 2677160"/>
                  <a:gd name="connsiteX70" fmla="*/ 838835 w 1176020"/>
                  <a:gd name="connsiteY70" fmla="*/ 350520 h 2677160"/>
                  <a:gd name="connsiteX71" fmla="*/ 808355 w 1176020"/>
                  <a:gd name="connsiteY71" fmla="*/ 270510 h 2677160"/>
                  <a:gd name="connsiteX72" fmla="*/ 850265 w 1176020"/>
                  <a:gd name="connsiteY72" fmla="*/ 331470 h 2677160"/>
                  <a:gd name="connsiteX73" fmla="*/ 827405 w 1176020"/>
                  <a:gd name="connsiteY73" fmla="*/ 255270 h 2677160"/>
                  <a:gd name="connsiteX74" fmla="*/ 827405 w 1176020"/>
                  <a:gd name="connsiteY74" fmla="*/ 205740 h 2677160"/>
                  <a:gd name="connsiteX75" fmla="*/ 777875 w 1176020"/>
                  <a:gd name="connsiteY75" fmla="*/ 114300 h 2677160"/>
                  <a:gd name="connsiteX76" fmla="*/ 705485 w 1176020"/>
                  <a:gd name="connsiteY76" fmla="*/ 68580 h 2677160"/>
                  <a:gd name="connsiteX77" fmla="*/ 636905 w 1176020"/>
                  <a:gd name="connsiteY77" fmla="*/ 15240 h 2677160"/>
                  <a:gd name="connsiteX78" fmla="*/ 587375 w 1176020"/>
                  <a:gd name="connsiteY78" fmla="*/ 7620 h 2677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</a:cxnLst>
                <a:rect l="l" t="t" r="r" b="b"/>
                <a:pathLst>
                  <a:path w="1176020" h="2677160">
                    <a:moveTo>
                      <a:pt x="587375" y="7620"/>
                    </a:moveTo>
                    <a:cubicBezTo>
                      <a:pt x="565785" y="15240"/>
                      <a:pt x="530225" y="40005"/>
                      <a:pt x="507365" y="60960"/>
                    </a:cubicBezTo>
                    <a:cubicBezTo>
                      <a:pt x="484505" y="81915"/>
                      <a:pt x="473710" y="99695"/>
                      <a:pt x="450215" y="133350"/>
                    </a:cubicBezTo>
                    <a:cubicBezTo>
                      <a:pt x="426720" y="167005"/>
                      <a:pt x="375920" y="229235"/>
                      <a:pt x="366395" y="262890"/>
                    </a:cubicBezTo>
                    <a:cubicBezTo>
                      <a:pt x="356870" y="296545"/>
                      <a:pt x="389890" y="314325"/>
                      <a:pt x="393065" y="335280"/>
                    </a:cubicBezTo>
                    <a:cubicBezTo>
                      <a:pt x="396240" y="356235"/>
                      <a:pt x="384175" y="372745"/>
                      <a:pt x="385445" y="388620"/>
                    </a:cubicBezTo>
                    <a:cubicBezTo>
                      <a:pt x="386715" y="404495"/>
                      <a:pt x="407035" y="411480"/>
                      <a:pt x="400685" y="430530"/>
                    </a:cubicBezTo>
                    <a:cubicBezTo>
                      <a:pt x="394335" y="449580"/>
                      <a:pt x="349885" y="495935"/>
                      <a:pt x="347345" y="502920"/>
                    </a:cubicBezTo>
                    <a:cubicBezTo>
                      <a:pt x="344805" y="509905"/>
                      <a:pt x="377825" y="475615"/>
                      <a:pt x="385445" y="472440"/>
                    </a:cubicBezTo>
                    <a:cubicBezTo>
                      <a:pt x="393065" y="469265"/>
                      <a:pt x="405765" y="471170"/>
                      <a:pt x="393065" y="483870"/>
                    </a:cubicBezTo>
                    <a:cubicBezTo>
                      <a:pt x="380365" y="496570"/>
                      <a:pt x="332105" y="505460"/>
                      <a:pt x="309245" y="548640"/>
                    </a:cubicBezTo>
                    <a:cubicBezTo>
                      <a:pt x="286385" y="591820"/>
                      <a:pt x="302260" y="732790"/>
                      <a:pt x="255905" y="742950"/>
                    </a:cubicBezTo>
                    <a:cubicBezTo>
                      <a:pt x="209550" y="753110"/>
                      <a:pt x="62230" y="610870"/>
                      <a:pt x="31115" y="609600"/>
                    </a:cubicBezTo>
                    <a:cubicBezTo>
                      <a:pt x="0" y="608330"/>
                      <a:pt x="27305" y="685800"/>
                      <a:pt x="69215" y="735330"/>
                    </a:cubicBezTo>
                    <a:cubicBezTo>
                      <a:pt x="111125" y="784860"/>
                      <a:pt x="232410" y="899795"/>
                      <a:pt x="282575" y="906780"/>
                    </a:cubicBezTo>
                    <a:cubicBezTo>
                      <a:pt x="332740" y="913765"/>
                      <a:pt x="352425" y="787400"/>
                      <a:pt x="370205" y="777240"/>
                    </a:cubicBezTo>
                    <a:cubicBezTo>
                      <a:pt x="387985" y="767080"/>
                      <a:pt x="382270" y="815340"/>
                      <a:pt x="389255" y="845820"/>
                    </a:cubicBezTo>
                    <a:cubicBezTo>
                      <a:pt x="396240" y="876300"/>
                      <a:pt x="419735" y="897890"/>
                      <a:pt x="412115" y="960120"/>
                    </a:cubicBezTo>
                    <a:cubicBezTo>
                      <a:pt x="404495" y="1022350"/>
                      <a:pt x="354965" y="1168400"/>
                      <a:pt x="343535" y="1219200"/>
                    </a:cubicBezTo>
                    <a:cubicBezTo>
                      <a:pt x="332105" y="1270000"/>
                      <a:pt x="358140" y="1205865"/>
                      <a:pt x="343535" y="1264920"/>
                    </a:cubicBezTo>
                    <a:cubicBezTo>
                      <a:pt x="328930" y="1323975"/>
                      <a:pt x="274320" y="1511300"/>
                      <a:pt x="255905" y="1573530"/>
                    </a:cubicBezTo>
                    <a:cubicBezTo>
                      <a:pt x="237490" y="1635760"/>
                      <a:pt x="235585" y="1624965"/>
                      <a:pt x="233045" y="1638300"/>
                    </a:cubicBezTo>
                    <a:cubicBezTo>
                      <a:pt x="230505" y="1651635"/>
                      <a:pt x="240030" y="1642745"/>
                      <a:pt x="240665" y="1653540"/>
                    </a:cubicBezTo>
                    <a:cubicBezTo>
                      <a:pt x="241300" y="1664335"/>
                      <a:pt x="239395" y="1656080"/>
                      <a:pt x="236855" y="1703070"/>
                    </a:cubicBezTo>
                    <a:cubicBezTo>
                      <a:pt x="234315" y="1750060"/>
                      <a:pt x="221615" y="1866265"/>
                      <a:pt x="225425" y="1935480"/>
                    </a:cubicBezTo>
                    <a:cubicBezTo>
                      <a:pt x="229235" y="2004695"/>
                      <a:pt x="248285" y="2042160"/>
                      <a:pt x="259715" y="2118360"/>
                    </a:cubicBezTo>
                    <a:cubicBezTo>
                      <a:pt x="271145" y="2194560"/>
                      <a:pt x="299085" y="2320290"/>
                      <a:pt x="294005" y="2392680"/>
                    </a:cubicBezTo>
                    <a:cubicBezTo>
                      <a:pt x="288925" y="2465070"/>
                      <a:pt x="256540" y="2510155"/>
                      <a:pt x="229235" y="2552700"/>
                    </a:cubicBezTo>
                    <a:cubicBezTo>
                      <a:pt x="201930" y="2595245"/>
                      <a:pt x="127000" y="2627630"/>
                      <a:pt x="130175" y="2647950"/>
                    </a:cubicBezTo>
                    <a:cubicBezTo>
                      <a:pt x="133350" y="2668270"/>
                      <a:pt x="219710" y="2677160"/>
                      <a:pt x="248285" y="2674620"/>
                    </a:cubicBezTo>
                    <a:cubicBezTo>
                      <a:pt x="276860" y="2672080"/>
                      <a:pt x="281305" y="2656205"/>
                      <a:pt x="301625" y="2632710"/>
                    </a:cubicBezTo>
                    <a:cubicBezTo>
                      <a:pt x="321945" y="2609215"/>
                      <a:pt x="354330" y="2541905"/>
                      <a:pt x="370205" y="2533650"/>
                    </a:cubicBezTo>
                    <a:cubicBezTo>
                      <a:pt x="386080" y="2525395"/>
                      <a:pt x="389255" y="2588895"/>
                      <a:pt x="396875" y="2583180"/>
                    </a:cubicBezTo>
                    <a:cubicBezTo>
                      <a:pt x="404495" y="2577465"/>
                      <a:pt x="410845" y="2522855"/>
                      <a:pt x="415925" y="2499360"/>
                    </a:cubicBezTo>
                    <a:cubicBezTo>
                      <a:pt x="421005" y="2475865"/>
                      <a:pt x="429260" y="2463165"/>
                      <a:pt x="427355" y="2442210"/>
                    </a:cubicBezTo>
                    <a:cubicBezTo>
                      <a:pt x="425450" y="2421255"/>
                      <a:pt x="409575" y="2407920"/>
                      <a:pt x="404495" y="2373630"/>
                    </a:cubicBezTo>
                    <a:cubicBezTo>
                      <a:pt x="399415" y="2339340"/>
                      <a:pt x="396240" y="2287270"/>
                      <a:pt x="396875" y="2236470"/>
                    </a:cubicBezTo>
                    <a:cubicBezTo>
                      <a:pt x="397510" y="2185670"/>
                      <a:pt x="409575" y="2121535"/>
                      <a:pt x="408305" y="2068830"/>
                    </a:cubicBezTo>
                    <a:cubicBezTo>
                      <a:pt x="407035" y="2016125"/>
                      <a:pt x="381635" y="1978025"/>
                      <a:pt x="389255" y="1920240"/>
                    </a:cubicBezTo>
                    <a:cubicBezTo>
                      <a:pt x="396875" y="1862455"/>
                      <a:pt x="441325" y="1759585"/>
                      <a:pt x="454025" y="1722120"/>
                    </a:cubicBezTo>
                    <a:cubicBezTo>
                      <a:pt x="466725" y="1684655"/>
                      <a:pt x="448310" y="1697355"/>
                      <a:pt x="465455" y="1695450"/>
                    </a:cubicBezTo>
                    <a:cubicBezTo>
                      <a:pt x="482600" y="1693545"/>
                      <a:pt x="538480" y="1703705"/>
                      <a:pt x="556895" y="1710690"/>
                    </a:cubicBezTo>
                    <a:cubicBezTo>
                      <a:pt x="575310" y="1717675"/>
                      <a:pt x="568325" y="1701800"/>
                      <a:pt x="575945" y="1737360"/>
                    </a:cubicBezTo>
                    <a:cubicBezTo>
                      <a:pt x="583565" y="1772920"/>
                      <a:pt x="598170" y="1858010"/>
                      <a:pt x="602615" y="1924050"/>
                    </a:cubicBezTo>
                    <a:cubicBezTo>
                      <a:pt x="607060" y="1990090"/>
                      <a:pt x="607695" y="2070735"/>
                      <a:pt x="602615" y="2133600"/>
                    </a:cubicBezTo>
                    <a:cubicBezTo>
                      <a:pt x="597535" y="2196465"/>
                      <a:pt x="579120" y="2256155"/>
                      <a:pt x="572135" y="2301240"/>
                    </a:cubicBezTo>
                    <a:cubicBezTo>
                      <a:pt x="565150" y="2346325"/>
                      <a:pt x="556895" y="2357755"/>
                      <a:pt x="560705" y="2404110"/>
                    </a:cubicBezTo>
                    <a:cubicBezTo>
                      <a:pt x="564515" y="2450465"/>
                      <a:pt x="575310" y="2544445"/>
                      <a:pt x="594995" y="2579370"/>
                    </a:cubicBezTo>
                    <a:cubicBezTo>
                      <a:pt x="614680" y="2614295"/>
                      <a:pt x="661035" y="2621280"/>
                      <a:pt x="678815" y="2613660"/>
                    </a:cubicBezTo>
                    <a:cubicBezTo>
                      <a:pt x="696595" y="2606040"/>
                      <a:pt x="704215" y="2569845"/>
                      <a:pt x="701675" y="2533650"/>
                    </a:cubicBezTo>
                    <a:cubicBezTo>
                      <a:pt x="699135" y="2497455"/>
                      <a:pt x="669290" y="2440305"/>
                      <a:pt x="663575" y="2396490"/>
                    </a:cubicBezTo>
                    <a:cubicBezTo>
                      <a:pt x="657860" y="2352675"/>
                      <a:pt x="656590" y="2317115"/>
                      <a:pt x="667385" y="2270760"/>
                    </a:cubicBezTo>
                    <a:cubicBezTo>
                      <a:pt x="678180" y="2224405"/>
                      <a:pt x="715010" y="2169160"/>
                      <a:pt x="728345" y="2118360"/>
                    </a:cubicBezTo>
                    <a:cubicBezTo>
                      <a:pt x="741680" y="2067560"/>
                      <a:pt x="744220" y="2021840"/>
                      <a:pt x="747395" y="1965960"/>
                    </a:cubicBezTo>
                    <a:cubicBezTo>
                      <a:pt x="750570" y="1910080"/>
                      <a:pt x="742950" y="1821815"/>
                      <a:pt x="747395" y="1783080"/>
                    </a:cubicBezTo>
                    <a:cubicBezTo>
                      <a:pt x="751840" y="1744345"/>
                      <a:pt x="756285" y="1747520"/>
                      <a:pt x="774065" y="1733550"/>
                    </a:cubicBezTo>
                    <a:cubicBezTo>
                      <a:pt x="791845" y="1719580"/>
                      <a:pt x="842010" y="1720850"/>
                      <a:pt x="854075" y="1699260"/>
                    </a:cubicBezTo>
                    <a:cubicBezTo>
                      <a:pt x="866140" y="1677670"/>
                      <a:pt x="851535" y="1665605"/>
                      <a:pt x="846455" y="1604010"/>
                    </a:cubicBezTo>
                    <a:cubicBezTo>
                      <a:pt x="841375" y="1542415"/>
                      <a:pt x="817880" y="1379855"/>
                      <a:pt x="823595" y="1329690"/>
                    </a:cubicBezTo>
                    <a:cubicBezTo>
                      <a:pt x="829310" y="1279525"/>
                      <a:pt x="851535" y="1318895"/>
                      <a:pt x="880745" y="1303020"/>
                    </a:cubicBezTo>
                    <a:cubicBezTo>
                      <a:pt x="909955" y="1287145"/>
                      <a:pt x="954405" y="1280160"/>
                      <a:pt x="998855" y="1234440"/>
                    </a:cubicBezTo>
                    <a:cubicBezTo>
                      <a:pt x="1043305" y="1188720"/>
                      <a:pt x="1118870" y="1069340"/>
                      <a:pt x="1147445" y="1028700"/>
                    </a:cubicBezTo>
                    <a:cubicBezTo>
                      <a:pt x="1176020" y="988060"/>
                      <a:pt x="1168400" y="1004570"/>
                      <a:pt x="1170305" y="990600"/>
                    </a:cubicBezTo>
                    <a:cubicBezTo>
                      <a:pt x="1172210" y="976630"/>
                      <a:pt x="1170940" y="977265"/>
                      <a:pt x="1158875" y="944880"/>
                    </a:cubicBezTo>
                    <a:cubicBezTo>
                      <a:pt x="1146810" y="912495"/>
                      <a:pt x="1130935" y="854075"/>
                      <a:pt x="1097915" y="796290"/>
                    </a:cubicBezTo>
                    <a:cubicBezTo>
                      <a:pt x="1064895" y="738505"/>
                      <a:pt x="993775" y="641985"/>
                      <a:pt x="960755" y="598170"/>
                    </a:cubicBezTo>
                    <a:cubicBezTo>
                      <a:pt x="927735" y="554355"/>
                      <a:pt x="918845" y="548005"/>
                      <a:pt x="899795" y="533400"/>
                    </a:cubicBezTo>
                    <a:cubicBezTo>
                      <a:pt x="880745" y="518795"/>
                      <a:pt x="852170" y="520700"/>
                      <a:pt x="846455" y="510540"/>
                    </a:cubicBezTo>
                    <a:cubicBezTo>
                      <a:pt x="840740" y="500380"/>
                      <a:pt x="866140" y="489585"/>
                      <a:pt x="865505" y="472440"/>
                    </a:cubicBezTo>
                    <a:cubicBezTo>
                      <a:pt x="864870" y="455295"/>
                      <a:pt x="847090" y="427990"/>
                      <a:pt x="842645" y="407670"/>
                    </a:cubicBezTo>
                    <a:cubicBezTo>
                      <a:pt x="838200" y="387350"/>
                      <a:pt x="844550" y="373380"/>
                      <a:pt x="838835" y="350520"/>
                    </a:cubicBezTo>
                    <a:cubicBezTo>
                      <a:pt x="833120" y="327660"/>
                      <a:pt x="806450" y="273685"/>
                      <a:pt x="808355" y="270510"/>
                    </a:cubicBezTo>
                    <a:cubicBezTo>
                      <a:pt x="810260" y="267335"/>
                      <a:pt x="847090" y="334010"/>
                      <a:pt x="850265" y="331470"/>
                    </a:cubicBezTo>
                    <a:cubicBezTo>
                      <a:pt x="853440" y="328930"/>
                      <a:pt x="831215" y="276225"/>
                      <a:pt x="827405" y="255270"/>
                    </a:cubicBezTo>
                    <a:cubicBezTo>
                      <a:pt x="823595" y="234315"/>
                      <a:pt x="835660" y="229235"/>
                      <a:pt x="827405" y="205740"/>
                    </a:cubicBezTo>
                    <a:cubicBezTo>
                      <a:pt x="819150" y="182245"/>
                      <a:pt x="798195" y="137160"/>
                      <a:pt x="777875" y="114300"/>
                    </a:cubicBezTo>
                    <a:cubicBezTo>
                      <a:pt x="757555" y="91440"/>
                      <a:pt x="728980" y="85090"/>
                      <a:pt x="705485" y="68580"/>
                    </a:cubicBezTo>
                    <a:cubicBezTo>
                      <a:pt x="681990" y="52070"/>
                      <a:pt x="662305" y="25400"/>
                      <a:pt x="636905" y="15240"/>
                    </a:cubicBezTo>
                    <a:cubicBezTo>
                      <a:pt x="611505" y="5080"/>
                      <a:pt x="608965" y="0"/>
                      <a:pt x="587375" y="762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474379">
                  <a:defRPr/>
                </a:pPr>
                <a:endParaRPr lang="ko-KR" altLang="en-US" sz="3900">
                  <a:solidFill>
                    <a:srgbClr val="FF0000"/>
                  </a:solidFill>
                </a:endParaRPr>
              </a:p>
            </p:txBody>
          </p:sp>
          <p:sp useBgFill="1">
            <p:nvSpPr>
              <p:cNvPr id="35" name="자유형 15"/>
              <p:cNvSpPr/>
              <p:nvPr/>
            </p:nvSpPr>
            <p:spPr>
              <a:xfrm>
                <a:off x="8090569" y="3597910"/>
                <a:ext cx="292101" cy="428625"/>
              </a:xfrm>
              <a:custGeom>
                <a:avLst/>
                <a:gdLst>
                  <a:gd name="connsiteX0" fmla="*/ 32385 w 292100"/>
                  <a:gd name="connsiteY0" fmla="*/ 391160 h 428625"/>
                  <a:gd name="connsiteX1" fmla="*/ 108585 w 292100"/>
                  <a:gd name="connsiteY1" fmla="*/ 417830 h 428625"/>
                  <a:gd name="connsiteX2" fmla="*/ 127635 w 292100"/>
                  <a:gd name="connsiteY2" fmla="*/ 372110 h 428625"/>
                  <a:gd name="connsiteX3" fmla="*/ 165735 w 292100"/>
                  <a:gd name="connsiteY3" fmla="*/ 364490 h 428625"/>
                  <a:gd name="connsiteX4" fmla="*/ 280035 w 292100"/>
                  <a:gd name="connsiteY4" fmla="*/ 173990 h 428625"/>
                  <a:gd name="connsiteX5" fmla="*/ 238125 w 292100"/>
                  <a:gd name="connsiteY5" fmla="*/ 135890 h 428625"/>
                  <a:gd name="connsiteX6" fmla="*/ 215265 w 292100"/>
                  <a:gd name="connsiteY6" fmla="*/ 86360 h 428625"/>
                  <a:gd name="connsiteX7" fmla="*/ 108585 w 292100"/>
                  <a:gd name="connsiteY7" fmla="*/ 17780 h 428625"/>
                  <a:gd name="connsiteX8" fmla="*/ 13335 w 292100"/>
                  <a:gd name="connsiteY8" fmla="*/ 193040 h 428625"/>
                  <a:gd name="connsiteX9" fmla="*/ 32385 w 292100"/>
                  <a:gd name="connsiteY9" fmla="*/ 391160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92100" h="428625">
                    <a:moveTo>
                      <a:pt x="32385" y="391160"/>
                    </a:moveTo>
                    <a:cubicBezTo>
                      <a:pt x="48260" y="428625"/>
                      <a:pt x="92710" y="421005"/>
                      <a:pt x="108585" y="417830"/>
                    </a:cubicBezTo>
                    <a:cubicBezTo>
                      <a:pt x="124460" y="414655"/>
                      <a:pt x="118110" y="381000"/>
                      <a:pt x="127635" y="372110"/>
                    </a:cubicBezTo>
                    <a:cubicBezTo>
                      <a:pt x="137160" y="363220"/>
                      <a:pt x="140335" y="397510"/>
                      <a:pt x="165735" y="364490"/>
                    </a:cubicBezTo>
                    <a:cubicBezTo>
                      <a:pt x="191135" y="331470"/>
                      <a:pt x="267970" y="212090"/>
                      <a:pt x="280035" y="173990"/>
                    </a:cubicBezTo>
                    <a:cubicBezTo>
                      <a:pt x="292100" y="135890"/>
                      <a:pt x="248920" y="150495"/>
                      <a:pt x="238125" y="135890"/>
                    </a:cubicBezTo>
                    <a:cubicBezTo>
                      <a:pt x="227330" y="121285"/>
                      <a:pt x="236855" y="106045"/>
                      <a:pt x="215265" y="86360"/>
                    </a:cubicBezTo>
                    <a:cubicBezTo>
                      <a:pt x="193675" y="66675"/>
                      <a:pt x="142240" y="0"/>
                      <a:pt x="108585" y="17780"/>
                    </a:cubicBezTo>
                    <a:cubicBezTo>
                      <a:pt x="74930" y="35560"/>
                      <a:pt x="26670" y="131445"/>
                      <a:pt x="13335" y="193040"/>
                    </a:cubicBezTo>
                    <a:cubicBezTo>
                      <a:pt x="0" y="254635"/>
                      <a:pt x="16510" y="353695"/>
                      <a:pt x="32385" y="39116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474379">
                  <a:defRPr/>
                </a:pPr>
                <a:endParaRPr lang="ko-KR" altLang="en-US" sz="3900">
                  <a:solidFill>
                    <a:srgbClr val="FF0000"/>
                  </a:solidFill>
                </a:endParaRPr>
              </a:p>
            </p:txBody>
          </p:sp>
          <p:sp>
            <p:nvSpPr>
              <p:cNvPr id="36" name="자유형 16"/>
              <p:cNvSpPr/>
              <p:nvPr/>
            </p:nvSpPr>
            <p:spPr>
              <a:xfrm>
                <a:off x="7890543" y="3301998"/>
                <a:ext cx="183515" cy="179704"/>
              </a:xfrm>
              <a:custGeom>
                <a:avLst/>
                <a:gdLst>
                  <a:gd name="connsiteX0" fmla="*/ 179070 w 183515"/>
                  <a:gd name="connsiteY0" fmla="*/ 20320 h 179705"/>
                  <a:gd name="connsiteX1" fmla="*/ 91440 w 183515"/>
                  <a:gd name="connsiteY1" fmla="*/ 85090 h 179705"/>
                  <a:gd name="connsiteX2" fmla="*/ 64770 w 183515"/>
                  <a:gd name="connsiteY2" fmla="*/ 168910 h 179705"/>
                  <a:gd name="connsiteX3" fmla="*/ 7620 w 183515"/>
                  <a:gd name="connsiteY3" fmla="*/ 149860 h 179705"/>
                  <a:gd name="connsiteX4" fmla="*/ 19050 w 183515"/>
                  <a:gd name="connsiteY4" fmla="*/ 92710 h 179705"/>
                  <a:gd name="connsiteX5" fmla="*/ 118110 w 183515"/>
                  <a:gd name="connsiteY5" fmla="*/ 12700 h 179705"/>
                  <a:gd name="connsiteX6" fmla="*/ 179070 w 183515"/>
                  <a:gd name="connsiteY6" fmla="*/ 20320 h 179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3515" h="179705">
                    <a:moveTo>
                      <a:pt x="179070" y="20320"/>
                    </a:moveTo>
                    <a:cubicBezTo>
                      <a:pt x="174625" y="32385"/>
                      <a:pt x="110490" y="60325"/>
                      <a:pt x="91440" y="85090"/>
                    </a:cubicBezTo>
                    <a:cubicBezTo>
                      <a:pt x="72390" y="109855"/>
                      <a:pt x="78740" y="158115"/>
                      <a:pt x="64770" y="168910"/>
                    </a:cubicBezTo>
                    <a:cubicBezTo>
                      <a:pt x="50800" y="179705"/>
                      <a:pt x="15240" y="162560"/>
                      <a:pt x="7620" y="149860"/>
                    </a:cubicBezTo>
                    <a:cubicBezTo>
                      <a:pt x="0" y="137160"/>
                      <a:pt x="635" y="115570"/>
                      <a:pt x="19050" y="92710"/>
                    </a:cubicBezTo>
                    <a:cubicBezTo>
                      <a:pt x="37465" y="69850"/>
                      <a:pt x="92710" y="25400"/>
                      <a:pt x="118110" y="12700"/>
                    </a:cubicBezTo>
                    <a:cubicBezTo>
                      <a:pt x="143510" y="0"/>
                      <a:pt x="183515" y="8255"/>
                      <a:pt x="179070" y="2032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474379">
                  <a:defRPr/>
                </a:pPr>
                <a:endParaRPr lang="ko-KR" altLang="en-US" sz="3900">
                  <a:solidFill>
                    <a:srgbClr val="FF0000"/>
                  </a:solidFill>
                </a:endParaRPr>
              </a:p>
            </p:txBody>
          </p:sp>
          <p:sp>
            <p:nvSpPr>
              <p:cNvPr id="37" name="자유형 17"/>
              <p:cNvSpPr/>
              <p:nvPr/>
            </p:nvSpPr>
            <p:spPr>
              <a:xfrm>
                <a:off x="7788911" y="3294380"/>
                <a:ext cx="79375" cy="160020"/>
              </a:xfrm>
              <a:custGeom>
                <a:avLst/>
                <a:gdLst>
                  <a:gd name="connsiteX0" fmla="*/ 71120 w 79375"/>
                  <a:gd name="connsiteY0" fmla="*/ 149860 h 160020"/>
                  <a:gd name="connsiteX1" fmla="*/ 10160 w 79375"/>
                  <a:gd name="connsiteY1" fmla="*/ 111760 h 160020"/>
                  <a:gd name="connsiteX2" fmla="*/ 21590 w 79375"/>
                  <a:gd name="connsiteY2" fmla="*/ 58420 h 160020"/>
                  <a:gd name="connsiteX3" fmla="*/ 6350 w 79375"/>
                  <a:gd name="connsiteY3" fmla="*/ 1270 h 160020"/>
                  <a:gd name="connsiteX4" fmla="*/ 59690 w 79375"/>
                  <a:gd name="connsiteY4" fmla="*/ 50800 h 160020"/>
                  <a:gd name="connsiteX5" fmla="*/ 71120 w 79375"/>
                  <a:gd name="connsiteY5" fmla="*/ 149860 h 160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9375" h="160020">
                    <a:moveTo>
                      <a:pt x="71120" y="149860"/>
                    </a:moveTo>
                    <a:cubicBezTo>
                      <a:pt x="62865" y="160020"/>
                      <a:pt x="18415" y="127000"/>
                      <a:pt x="10160" y="111760"/>
                    </a:cubicBezTo>
                    <a:cubicBezTo>
                      <a:pt x="1905" y="96520"/>
                      <a:pt x="22225" y="76835"/>
                      <a:pt x="21590" y="58420"/>
                    </a:cubicBezTo>
                    <a:cubicBezTo>
                      <a:pt x="20955" y="40005"/>
                      <a:pt x="0" y="2540"/>
                      <a:pt x="6350" y="1270"/>
                    </a:cubicBezTo>
                    <a:cubicBezTo>
                      <a:pt x="12700" y="0"/>
                      <a:pt x="49530" y="25400"/>
                      <a:pt x="59690" y="50800"/>
                    </a:cubicBezTo>
                    <a:cubicBezTo>
                      <a:pt x="69850" y="76200"/>
                      <a:pt x="79375" y="139700"/>
                      <a:pt x="71120" y="14986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474379">
                  <a:defRPr/>
                </a:pPr>
                <a:endParaRPr lang="ko-KR" altLang="en-US" sz="390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26" name="그룹 20"/>
            <p:cNvGrpSpPr/>
            <p:nvPr/>
          </p:nvGrpSpPr>
          <p:grpSpPr bwMode="auto">
            <a:xfrm>
              <a:off x="4391629" y="2801760"/>
              <a:ext cx="421305" cy="1219559"/>
              <a:chOff x="5423616" y="2688890"/>
              <a:chExt cx="1073506" cy="3048514"/>
            </a:xfrm>
            <a:effectLst>
              <a:outerShdw blurRad="63500" sx="102000" sy="102000" algn="ctr" rotWithShape="0">
                <a:schemeClr val="bg1">
                  <a:alpha val="40000"/>
                </a:schemeClr>
              </a:outerShdw>
            </a:effectLst>
          </p:grpSpPr>
          <p:sp>
            <p:nvSpPr>
              <p:cNvPr id="31" name="자유형 21"/>
              <p:cNvSpPr/>
              <p:nvPr/>
            </p:nvSpPr>
            <p:spPr>
              <a:xfrm>
                <a:off x="5808115" y="3018410"/>
                <a:ext cx="413690" cy="495653"/>
              </a:xfrm>
              <a:custGeom>
                <a:avLst/>
                <a:gdLst>
                  <a:gd name="connsiteX0" fmla="*/ 34359 w 420624"/>
                  <a:gd name="connsiteY0" fmla="*/ 5542 h 443900"/>
                  <a:gd name="connsiteX1" fmla="*/ 7758 w 420624"/>
                  <a:gd name="connsiteY1" fmla="*/ 95320 h 443900"/>
                  <a:gd name="connsiteX2" fmla="*/ 80910 w 420624"/>
                  <a:gd name="connsiteY2" fmla="*/ 268224 h 443900"/>
                  <a:gd name="connsiteX3" fmla="*/ 370193 w 420624"/>
                  <a:gd name="connsiteY3" fmla="*/ 437804 h 443900"/>
                  <a:gd name="connsiteX4" fmla="*/ 383493 w 420624"/>
                  <a:gd name="connsiteY4" fmla="*/ 231648 h 443900"/>
                  <a:gd name="connsiteX5" fmla="*/ 260465 w 420624"/>
                  <a:gd name="connsiteY5" fmla="*/ 91994 h 443900"/>
                  <a:gd name="connsiteX6" fmla="*/ 210588 w 420624"/>
                  <a:gd name="connsiteY6" fmla="*/ 62069 h 443900"/>
                  <a:gd name="connsiteX7" fmla="*/ 34359 w 420624"/>
                  <a:gd name="connsiteY7" fmla="*/ 5542 h 443900"/>
                  <a:gd name="connsiteX0" fmla="*/ 69034 w 413689"/>
                  <a:gd name="connsiteY0" fmla="*/ 5542 h 495654"/>
                  <a:gd name="connsiteX1" fmla="*/ 823 w 413689"/>
                  <a:gd name="connsiteY1" fmla="*/ 147074 h 495654"/>
                  <a:gd name="connsiteX2" fmla="*/ 73975 w 413689"/>
                  <a:gd name="connsiteY2" fmla="*/ 319978 h 495654"/>
                  <a:gd name="connsiteX3" fmla="*/ 363258 w 413689"/>
                  <a:gd name="connsiteY3" fmla="*/ 489558 h 495654"/>
                  <a:gd name="connsiteX4" fmla="*/ 376558 w 413689"/>
                  <a:gd name="connsiteY4" fmla="*/ 283402 h 495654"/>
                  <a:gd name="connsiteX5" fmla="*/ 253530 w 413689"/>
                  <a:gd name="connsiteY5" fmla="*/ 143748 h 495654"/>
                  <a:gd name="connsiteX6" fmla="*/ 203653 w 413689"/>
                  <a:gd name="connsiteY6" fmla="*/ 113823 h 495654"/>
                  <a:gd name="connsiteX7" fmla="*/ 69034 w 413689"/>
                  <a:gd name="connsiteY7" fmla="*/ 5542 h 4956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3689" h="495654">
                    <a:moveTo>
                      <a:pt x="69034" y="5542"/>
                    </a:moveTo>
                    <a:cubicBezTo>
                      <a:pt x="35229" y="11084"/>
                      <a:pt x="0" y="94668"/>
                      <a:pt x="823" y="147074"/>
                    </a:cubicBezTo>
                    <a:cubicBezTo>
                      <a:pt x="1647" y="199480"/>
                      <a:pt x="13569" y="262897"/>
                      <a:pt x="73975" y="319978"/>
                    </a:cubicBezTo>
                    <a:cubicBezTo>
                      <a:pt x="134381" y="377059"/>
                      <a:pt x="312828" y="495654"/>
                      <a:pt x="363258" y="489558"/>
                    </a:cubicBezTo>
                    <a:cubicBezTo>
                      <a:pt x="413689" y="483462"/>
                      <a:pt x="394846" y="341037"/>
                      <a:pt x="376558" y="283402"/>
                    </a:cubicBezTo>
                    <a:cubicBezTo>
                      <a:pt x="358270" y="225767"/>
                      <a:pt x="282348" y="172011"/>
                      <a:pt x="253530" y="143748"/>
                    </a:cubicBezTo>
                    <a:cubicBezTo>
                      <a:pt x="224713" y="115485"/>
                      <a:pt x="234402" y="136857"/>
                      <a:pt x="203653" y="113823"/>
                    </a:cubicBezTo>
                    <a:cubicBezTo>
                      <a:pt x="172904" y="90789"/>
                      <a:pt x="102839" y="0"/>
                      <a:pt x="69034" y="554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474379">
                  <a:defRPr/>
                </a:pPr>
                <a:endParaRPr lang="ko-KR" altLang="en-US" sz="3900">
                  <a:solidFill>
                    <a:srgbClr val="FF0000"/>
                  </a:solidFill>
                </a:endParaRPr>
              </a:p>
            </p:txBody>
          </p:sp>
          <p:sp>
            <p:nvSpPr>
              <p:cNvPr id="32" name="자유형 22"/>
              <p:cNvSpPr/>
              <p:nvPr/>
            </p:nvSpPr>
            <p:spPr>
              <a:xfrm>
                <a:off x="5423616" y="3087622"/>
                <a:ext cx="1073506" cy="2649782"/>
              </a:xfrm>
              <a:custGeom>
                <a:avLst/>
                <a:gdLst>
                  <a:gd name="connsiteX0" fmla="*/ 922324 w 1073505"/>
                  <a:gd name="connsiteY0" fmla="*/ 1078382 h 2625547"/>
                  <a:gd name="connsiteX1" fmla="*/ 962558 w 1073505"/>
                  <a:gd name="connsiteY1" fmla="*/ 1118616 h 2625547"/>
                  <a:gd name="connsiteX2" fmla="*/ 969873 w 1073505"/>
                  <a:gd name="connsiteY2" fmla="*/ 1173480 h 2625547"/>
                  <a:gd name="connsiteX3" fmla="*/ 991818 w 1073505"/>
                  <a:gd name="connsiteY3" fmla="*/ 1125931 h 2625547"/>
                  <a:gd name="connsiteX4" fmla="*/ 1028394 w 1073505"/>
                  <a:gd name="connsiteY4" fmla="*/ 1133246 h 2625547"/>
                  <a:gd name="connsiteX5" fmla="*/ 1013764 w 1073505"/>
                  <a:gd name="connsiteY5" fmla="*/ 1169822 h 2625547"/>
                  <a:gd name="connsiteX6" fmla="*/ 991818 w 1073505"/>
                  <a:gd name="connsiteY6" fmla="*/ 1173480 h 2625547"/>
                  <a:gd name="connsiteX7" fmla="*/ 984503 w 1073505"/>
                  <a:gd name="connsiteY7" fmla="*/ 1202741 h 2625547"/>
                  <a:gd name="connsiteX8" fmla="*/ 966215 w 1073505"/>
                  <a:gd name="connsiteY8" fmla="*/ 1202741 h 2625547"/>
                  <a:gd name="connsiteX9" fmla="*/ 988161 w 1073505"/>
                  <a:gd name="connsiteY9" fmla="*/ 1235659 h 2625547"/>
                  <a:gd name="connsiteX10" fmla="*/ 1046682 w 1073505"/>
                  <a:gd name="connsiteY10" fmla="*/ 1195426 h 2625547"/>
                  <a:gd name="connsiteX11" fmla="*/ 1068628 w 1073505"/>
                  <a:gd name="connsiteY11" fmla="*/ 1129589 h 2625547"/>
                  <a:gd name="connsiteX12" fmla="*/ 1072286 w 1073505"/>
                  <a:gd name="connsiteY12" fmla="*/ 1093013 h 2625547"/>
                  <a:gd name="connsiteX13" fmla="*/ 1061313 w 1073505"/>
                  <a:gd name="connsiteY13" fmla="*/ 1071067 h 2625547"/>
                  <a:gd name="connsiteX14" fmla="*/ 1032052 w 1073505"/>
                  <a:gd name="connsiteY14" fmla="*/ 964997 h 2625547"/>
                  <a:gd name="connsiteX15" fmla="*/ 999134 w 1073505"/>
                  <a:gd name="connsiteY15" fmla="*/ 851611 h 2625547"/>
                  <a:gd name="connsiteX16" fmla="*/ 988161 w 1073505"/>
                  <a:gd name="connsiteY16" fmla="*/ 727253 h 2625547"/>
                  <a:gd name="connsiteX17" fmla="*/ 922324 w 1073505"/>
                  <a:gd name="connsiteY17" fmla="*/ 548030 h 2625547"/>
                  <a:gd name="connsiteX18" fmla="*/ 856487 w 1073505"/>
                  <a:gd name="connsiteY18" fmla="*/ 244450 h 2625547"/>
                  <a:gd name="connsiteX19" fmla="*/ 838199 w 1073505"/>
                  <a:gd name="connsiteY19" fmla="*/ 189586 h 2625547"/>
                  <a:gd name="connsiteX20" fmla="*/ 732129 w 1073505"/>
                  <a:gd name="connsiteY20" fmla="*/ 134722 h 2625547"/>
                  <a:gd name="connsiteX21" fmla="*/ 637031 w 1073505"/>
                  <a:gd name="connsiteY21" fmla="*/ 65227 h 2625547"/>
                  <a:gd name="connsiteX22" fmla="*/ 699210 w 1073505"/>
                  <a:gd name="connsiteY22" fmla="*/ 171298 h 2625547"/>
                  <a:gd name="connsiteX23" fmla="*/ 721156 w 1073505"/>
                  <a:gd name="connsiteY23" fmla="*/ 255422 h 2625547"/>
                  <a:gd name="connsiteX24" fmla="*/ 713841 w 1073505"/>
                  <a:gd name="connsiteY24" fmla="*/ 354178 h 2625547"/>
                  <a:gd name="connsiteX25" fmla="*/ 702868 w 1073505"/>
                  <a:gd name="connsiteY25" fmla="*/ 357835 h 2625547"/>
                  <a:gd name="connsiteX26" fmla="*/ 688238 w 1073505"/>
                  <a:gd name="connsiteY26" fmla="*/ 281026 h 2625547"/>
                  <a:gd name="connsiteX27" fmla="*/ 600455 w 1073505"/>
                  <a:gd name="connsiteY27" fmla="*/ 153010 h 2625547"/>
                  <a:gd name="connsiteX28" fmla="*/ 615086 w 1073505"/>
                  <a:gd name="connsiteY28" fmla="*/ 127406 h 2625547"/>
                  <a:gd name="connsiteX29" fmla="*/ 589482 w 1073505"/>
                  <a:gd name="connsiteY29" fmla="*/ 87173 h 2625547"/>
                  <a:gd name="connsiteX30" fmla="*/ 501700 w 1073505"/>
                  <a:gd name="connsiteY30" fmla="*/ 68885 h 2625547"/>
                  <a:gd name="connsiteX31" fmla="*/ 556564 w 1073505"/>
                  <a:gd name="connsiteY31" fmla="*/ 145694 h 2625547"/>
                  <a:gd name="connsiteX32" fmla="*/ 534618 w 1073505"/>
                  <a:gd name="connsiteY32" fmla="*/ 204216 h 2625547"/>
                  <a:gd name="connsiteX33" fmla="*/ 443178 w 1073505"/>
                  <a:gd name="connsiteY33" fmla="*/ 50597 h 2625547"/>
                  <a:gd name="connsiteX34" fmla="*/ 417575 w 1073505"/>
                  <a:gd name="connsiteY34" fmla="*/ 17678 h 2625547"/>
                  <a:gd name="connsiteX35" fmla="*/ 395630 w 1073505"/>
                  <a:gd name="connsiteY35" fmla="*/ 3048 h 2625547"/>
                  <a:gd name="connsiteX36" fmla="*/ 359054 w 1073505"/>
                  <a:gd name="connsiteY36" fmla="*/ 35966 h 2625547"/>
                  <a:gd name="connsiteX37" fmla="*/ 231038 w 1073505"/>
                  <a:gd name="connsiteY37" fmla="*/ 54254 h 2625547"/>
                  <a:gd name="connsiteX38" fmla="*/ 154228 w 1073505"/>
                  <a:gd name="connsiteY38" fmla="*/ 46939 h 2625547"/>
                  <a:gd name="connsiteX39" fmla="*/ 135940 w 1073505"/>
                  <a:gd name="connsiteY39" fmla="*/ 90830 h 2625547"/>
                  <a:gd name="connsiteX40" fmla="*/ 88391 w 1073505"/>
                  <a:gd name="connsiteY40" fmla="*/ 156667 h 2625547"/>
                  <a:gd name="connsiteX41" fmla="*/ 92049 w 1073505"/>
                  <a:gd name="connsiteY41" fmla="*/ 204216 h 2625547"/>
                  <a:gd name="connsiteX42" fmla="*/ 81076 w 1073505"/>
                  <a:gd name="connsiteY42" fmla="*/ 226162 h 2625547"/>
                  <a:gd name="connsiteX43" fmla="*/ 11582 w 1073505"/>
                  <a:gd name="connsiteY43" fmla="*/ 646786 h 2625547"/>
                  <a:gd name="connsiteX44" fmla="*/ 11582 w 1073505"/>
                  <a:gd name="connsiteY44" fmla="*/ 741883 h 2625547"/>
                  <a:gd name="connsiteX45" fmla="*/ 51815 w 1073505"/>
                  <a:gd name="connsiteY45" fmla="*/ 913790 h 2625547"/>
                  <a:gd name="connsiteX46" fmla="*/ 77418 w 1073505"/>
                  <a:gd name="connsiteY46" fmla="*/ 1023518 h 2625547"/>
                  <a:gd name="connsiteX47" fmla="*/ 59130 w 1073505"/>
                  <a:gd name="connsiteY47" fmla="*/ 1074725 h 2625547"/>
                  <a:gd name="connsiteX48" fmla="*/ 92049 w 1073505"/>
                  <a:gd name="connsiteY48" fmla="*/ 1074725 h 2625547"/>
                  <a:gd name="connsiteX49" fmla="*/ 110337 w 1073505"/>
                  <a:gd name="connsiteY49" fmla="*/ 1038149 h 2625547"/>
                  <a:gd name="connsiteX50" fmla="*/ 121310 w 1073505"/>
                  <a:gd name="connsiteY50" fmla="*/ 1140562 h 2625547"/>
                  <a:gd name="connsiteX51" fmla="*/ 216407 w 1073505"/>
                  <a:gd name="connsiteY51" fmla="*/ 1239317 h 2625547"/>
                  <a:gd name="connsiteX52" fmla="*/ 220065 w 1073505"/>
                  <a:gd name="connsiteY52" fmla="*/ 1297838 h 2625547"/>
                  <a:gd name="connsiteX53" fmla="*/ 245668 w 1073505"/>
                  <a:gd name="connsiteY53" fmla="*/ 1360018 h 2625547"/>
                  <a:gd name="connsiteX54" fmla="*/ 242010 w 1073505"/>
                  <a:gd name="connsiteY54" fmla="*/ 1506322 h 2625547"/>
                  <a:gd name="connsiteX55" fmla="*/ 256641 w 1073505"/>
                  <a:gd name="connsiteY55" fmla="*/ 1586789 h 2625547"/>
                  <a:gd name="connsiteX56" fmla="*/ 242010 w 1073505"/>
                  <a:gd name="connsiteY56" fmla="*/ 1798930 h 2625547"/>
                  <a:gd name="connsiteX57" fmla="*/ 216407 w 1073505"/>
                  <a:gd name="connsiteY57" fmla="*/ 1941576 h 2625547"/>
                  <a:gd name="connsiteX58" fmla="*/ 227380 w 1073505"/>
                  <a:gd name="connsiteY58" fmla="*/ 2069592 h 2625547"/>
                  <a:gd name="connsiteX59" fmla="*/ 238353 w 1073505"/>
                  <a:gd name="connsiteY59" fmla="*/ 2219554 h 2625547"/>
                  <a:gd name="connsiteX60" fmla="*/ 249326 w 1073505"/>
                  <a:gd name="connsiteY60" fmla="*/ 2256130 h 2625547"/>
                  <a:gd name="connsiteX61" fmla="*/ 198119 w 1073505"/>
                  <a:gd name="connsiteY61" fmla="*/ 2300021 h 2625547"/>
                  <a:gd name="connsiteX62" fmla="*/ 201777 w 1073505"/>
                  <a:gd name="connsiteY62" fmla="*/ 2365858 h 2625547"/>
                  <a:gd name="connsiteX63" fmla="*/ 212750 w 1073505"/>
                  <a:gd name="connsiteY63" fmla="*/ 2395118 h 2625547"/>
                  <a:gd name="connsiteX64" fmla="*/ 190804 w 1073505"/>
                  <a:gd name="connsiteY64" fmla="*/ 2548738 h 2625547"/>
                  <a:gd name="connsiteX65" fmla="*/ 220065 w 1073505"/>
                  <a:gd name="connsiteY65" fmla="*/ 2625547 h 2625547"/>
                  <a:gd name="connsiteX0" fmla="*/ 922324 w 1073505"/>
                  <a:gd name="connsiteY0" fmla="*/ 1078382 h 2638348"/>
                  <a:gd name="connsiteX1" fmla="*/ 962558 w 1073505"/>
                  <a:gd name="connsiteY1" fmla="*/ 1118616 h 2638348"/>
                  <a:gd name="connsiteX2" fmla="*/ 969873 w 1073505"/>
                  <a:gd name="connsiteY2" fmla="*/ 1173480 h 2638348"/>
                  <a:gd name="connsiteX3" fmla="*/ 991818 w 1073505"/>
                  <a:gd name="connsiteY3" fmla="*/ 1125931 h 2638348"/>
                  <a:gd name="connsiteX4" fmla="*/ 1028394 w 1073505"/>
                  <a:gd name="connsiteY4" fmla="*/ 1133246 h 2638348"/>
                  <a:gd name="connsiteX5" fmla="*/ 1013764 w 1073505"/>
                  <a:gd name="connsiteY5" fmla="*/ 1169822 h 2638348"/>
                  <a:gd name="connsiteX6" fmla="*/ 991818 w 1073505"/>
                  <a:gd name="connsiteY6" fmla="*/ 1173480 h 2638348"/>
                  <a:gd name="connsiteX7" fmla="*/ 984503 w 1073505"/>
                  <a:gd name="connsiteY7" fmla="*/ 1202741 h 2638348"/>
                  <a:gd name="connsiteX8" fmla="*/ 966215 w 1073505"/>
                  <a:gd name="connsiteY8" fmla="*/ 1202741 h 2638348"/>
                  <a:gd name="connsiteX9" fmla="*/ 988161 w 1073505"/>
                  <a:gd name="connsiteY9" fmla="*/ 1235659 h 2638348"/>
                  <a:gd name="connsiteX10" fmla="*/ 1046682 w 1073505"/>
                  <a:gd name="connsiteY10" fmla="*/ 1195426 h 2638348"/>
                  <a:gd name="connsiteX11" fmla="*/ 1068628 w 1073505"/>
                  <a:gd name="connsiteY11" fmla="*/ 1129589 h 2638348"/>
                  <a:gd name="connsiteX12" fmla="*/ 1072286 w 1073505"/>
                  <a:gd name="connsiteY12" fmla="*/ 1093013 h 2638348"/>
                  <a:gd name="connsiteX13" fmla="*/ 1061313 w 1073505"/>
                  <a:gd name="connsiteY13" fmla="*/ 1071067 h 2638348"/>
                  <a:gd name="connsiteX14" fmla="*/ 1032052 w 1073505"/>
                  <a:gd name="connsiteY14" fmla="*/ 964997 h 2638348"/>
                  <a:gd name="connsiteX15" fmla="*/ 999134 w 1073505"/>
                  <a:gd name="connsiteY15" fmla="*/ 851611 h 2638348"/>
                  <a:gd name="connsiteX16" fmla="*/ 988161 w 1073505"/>
                  <a:gd name="connsiteY16" fmla="*/ 727253 h 2638348"/>
                  <a:gd name="connsiteX17" fmla="*/ 922324 w 1073505"/>
                  <a:gd name="connsiteY17" fmla="*/ 548030 h 2638348"/>
                  <a:gd name="connsiteX18" fmla="*/ 856487 w 1073505"/>
                  <a:gd name="connsiteY18" fmla="*/ 244450 h 2638348"/>
                  <a:gd name="connsiteX19" fmla="*/ 838199 w 1073505"/>
                  <a:gd name="connsiteY19" fmla="*/ 189586 h 2638348"/>
                  <a:gd name="connsiteX20" fmla="*/ 732129 w 1073505"/>
                  <a:gd name="connsiteY20" fmla="*/ 134722 h 2638348"/>
                  <a:gd name="connsiteX21" fmla="*/ 637031 w 1073505"/>
                  <a:gd name="connsiteY21" fmla="*/ 65227 h 2638348"/>
                  <a:gd name="connsiteX22" fmla="*/ 699210 w 1073505"/>
                  <a:gd name="connsiteY22" fmla="*/ 171298 h 2638348"/>
                  <a:gd name="connsiteX23" fmla="*/ 721156 w 1073505"/>
                  <a:gd name="connsiteY23" fmla="*/ 255422 h 2638348"/>
                  <a:gd name="connsiteX24" fmla="*/ 713841 w 1073505"/>
                  <a:gd name="connsiteY24" fmla="*/ 354178 h 2638348"/>
                  <a:gd name="connsiteX25" fmla="*/ 702868 w 1073505"/>
                  <a:gd name="connsiteY25" fmla="*/ 357835 h 2638348"/>
                  <a:gd name="connsiteX26" fmla="*/ 688238 w 1073505"/>
                  <a:gd name="connsiteY26" fmla="*/ 281026 h 2638348"/>
                  <a:gd name="connsiteX27" fmla="*/ 600455 w 1073505"/>
                  <a:gd name="connsiteY27" fmla="*/ 153010 h 2638348"/>
                  <a:gd name="connsiteX28" fmla="*/ 615086 w 1073505"/>
                  <a:gd name="connsiteY28" fmla="*/ 127406 h 2638348"/>
                  <a:gd name="connsiteX29" fmla="*/ 589482 w 1073505"/>
                  <a:gd name="connsiteY29" fmla="*/ 87173 h 2638348"/>
                  <a:gd name="connsiteX30" fmla="*/ 501700 w 1073505"/>
                  <a:gd name="connsiteY30" fmla="*/ 68885 h 2638348"/>
                  <a:gd name="connsiteX31" fmla="*/ 556564 w 1073505"/>
                  <a:gd name="connsiteY31" fmla="*/ 145694 h 2638348"/>
                  <a:gd name="connsiteX32" fmla="*/ 534618 w 1073505"/>
                  <a:gd name="connsiteY32" fmla="*/ 204216 h 2638348"/>
                  <a:gd name="connsiteX33" fmla="*/ 443178 w 1073505"/>
                  <a:gd name="connsiteY33" fmla="*/ 50597 h 2638348"/>
                  <a:gd name="connsiteX34" fmla="*/ 417575 w 1073505"/>
                  <a:gd name="connsiteY34" fmla="*/ 17678 h 2638348"/>
                  <a:gd name="connsiteX35" fmla="*/ 395630 w 1073505"/>
                  <a:gd name="connsiteY35" fmla="*/ 3048 h 2638348"/>
                  <a:gd name="connsiteX36" fmla="*/ 359054 w 1073505"/>
                  <a:gd name="connsiteY36" fmla="*/ 35966 h 2638348"/>
                  <a:gd name="connsiteX37" fmla="*/ 231038 w 1073505"/>
                  <a:gd name="connsiteY37" fmla="*/ 54254 h 2638348"/>
                  <a:gd name="connsiteX38" fmla="*/ 154228 w 1073505"/>
                  <a:gd name="connsiteY38" fmla="*/ 46939 h 2638348"/>
                  <a:gd name="connsiteX39" fmla="*/ 135940 w 1073505"/>
                  <a:gd name="connsiteY39" fmla="*/ 90830 h 2638348"/>
                  <a:gd name="connsiteX40" fmla="*/ 88391 w 1073505"/>
                  <a:gd name="connsiteY40" fmla="*/ 156667 h 2638348"/>
                  <a:gd name="connsiteX41" fmla="*/ 92049 w 1073505"/>
                  <a:gd name="connsiteY41" fmla="*/ 204216 h 2638348"/>
                  <a:gd name="connsiteX42" fmla="*/ 81076 w 1073505"/>
                  <a:gd name="connsiteY42" fmla="*/ 226162 h 2638348"/>
                  <a:gd name="connsiteX43" fmla="*/ 11582 w 1073505"/>
                  <a:gd name="connsiteY43" fmla="*/ 646786 h 2638348"/>
                  <a:gd name="connsiteX44" fmla="*/ 11582 w 1073505"/>
                  <a:gd name="connsiteY44" fmla="*/ 741883 h 2638348"/>
                  <a:gd name="connsiteX45" fmla="*/ 51815 w 1073505"/>
                  <a:gd name="connsiteY45" fmla="*/ 913790 h 2638348"/>
                  <a:gd name="connsiteX46" fmla="*/ 77418 w 1073505"/>
                  <a:gd name="connsiteY46" fmla="*/ 1023518 h 2638348"/>
                  <a:gd name="connsiteX47" fmla="*/ 59130 w 1073505"/>
                  <a:gd name="connsiteY47" fmla="*/ 1074725 h 2638348"/>
                  <a:gd name="connsiteX48" fmla="*/ 92049 w 1073505"/>
                  <a:gd name="connsiteY48" fmla="*/ 1074725 h 2638348"/>
                  <a:gd name="connsiteX49" fmla="*/ 110337 w 1073505"/>
                  <a:gd name="connsiteY49" fmla="*/ 1038149 h 2638348"/>
                  <a:gd name="connsiteX50" fmla="*/ 121310 w 1073505"/>
                  <a:gd name="connsiteY50" fmla="*/ 1140562 h 2638348"/>
                  <a:gd name="connsiteX51" fmla="*/ 216407 w 1073505"/>
                  <a:gd name="connsiteY51" fmla="*/ 1239317 h 2638348"/>
                  <a:gd name="connsiteX52" fmla="*/ 220065 w 1073505"/>
                  <a:gd name="connsiteY52" fmla="*/ 1297838 h 2638348"/>
                  <a:gd name="connsiteX53" fmla="*/ 245668 w 1073505"/>
                  <a:gd name="connsiteY53" fmla="*/ 1360018 h 2638348"/>
                  <a:gd name="connsiteX54" fmla="*/ 242010 w 1073505"/>
                  <a:gd name="connsiteY54" fmla="*/ 1506322 h 2638348"/>
                  <a:gd name="connsiteX55" fmla="*/ 256641 w 1073505"/>
                  <a:gd name="connsiteY55" fmla="*/ 1586789 h 2638348"/>
                  <a:gd name="connsiteX56" fmla="*/ 242010 w 1073505"/>
                  <a:gd name="connsiteY56" fmla="*/ 1798930 h 2638348"/>
                  <a:gd name="connsiteX57" fmla="*/ 216407 w 1073505"/>
                  <a:gd name="connsiteY57" fmla="*/ 1941576 h 2638348"/>
                  <a:gd name="connsiteX58" fmla="*/ 227380 w 1073505"/>
                  <a:gd name="connsiteY58" fmla="*/ 2069592 h 2638348"/>
                  <a:gd name="connsiteX59" fmla="*/ 238353 w 1073505"/>
                  <a:gd name="connsiteY59" fmla="*/ 2219554 h 2638348"/>
                  <a:gd name="connsiteX60" fmla="*/ 249326 w 1073505"/>
                  <a:gd name="connsiteY60" fmla="*/ 2256130 h 2638348"/>
                  <a:gd name="connsiteX61" fmla="*/ 198119 w 1073505"/>
                  <a:gd name="connsiteY61" fmla="*/ 2300021 h 2638348"/>
                  <a:gd name="connsiteX62" fmla="*/ 201777 w 1073505"/>
                  <a:gd name="connsiteY62" fmla="*/ 2365858 h 2638348"/>
                  <a:gd name="connsiteX63" fmla="*/ 212750 w 1073505"/>
                  <a:gd name="connsiteY63" fmla="*/ 2395118 h 2638348"/>
                  <a:gd name="connsiteX64" fmla="*/ 190804 w 1073505"/>
                  <a:gd name="connsiteY64" fmla="*/ 2548738 h 2638348"/>
                  <a:gd name="connsiteX65" fmla="*/ 220065 w 1073505"/>
                  <a:gd name="connsiteY65" fmla="*/ 2625547 h 2638348"/>
                  <a:gd name="connsiteX66" fmla="*/ 216407 w 1073505"/>
                  <a:gd name="connsiteY66" fmla="*/ 2625547 h 2638348"/>
                  <a:gd name="connsiteX0" fmla="*/ 922324 w 1073505"/>
                  <a:gd name="connsiteY0" fmla="*/ 1078382 h 2640196"/>
                  <a:gd name="connsiteX1" fmla="*/ 962558 w 1073505"/>
                  <a:gd name="connsiteY1" fmla="*/ 1118616 h 2640196"/>
                  <a:gd name="connsiteX2" fmla="*/ 969873 w 1073505"/>
                  <a:gd name="connsiteY2" fmla="*/ 1173480 h 2640196"/>
                  <a:gd name="connsiteX3" fmla="*/ 991818 w 1073505"/>
                  <a:gd name="connsiteY3" fmla="*/ 1125931 h 2640196"/>
                  <a:gd name="connsiteX4" fmla="*/ 1028394 w 1073505"/>
                  <a:gd name="connsiteY4" fmla="*/ 1133246 h 2640196"/>
                  <a:gd name="connsiteX5" fmla="*/ 1013764 w 1073505"/>
                  <a:gd name="connsiteY5" fmla="*/ 1169822 h 2640196"/>
                  <a:gd name="connsiteX6" fmla="*/ 991818 w 1073505"/>
                  <a:gd name="connsiteY6" fmla="*/ 1173480 h 2640196"/>
                  <a:gd name="connsiteX7" fmla="*/ 984503 w 1073505"/>
                  <a:gd name="connsiteY7" fmla="*/ 1202741 h 2640196"/>
                  <a:gd name="connsiteX8" fmla="*/ 966215 w 1073505"/>
                  <a:gd name="connsiteY8" fmla="*/ 1202741 h 2640196"/>
                  <a:gd name="connsiteX9" fmla="*/ 988161 w 1073505"/>
                  <a:gd name="connsiteY9" fmla="*/ 1235659 h 2640196"/>
                  <a:gd name="connsiteX10" fmla="*/ 1046682 w 1073505"/>
                  <a:gd name="connsiteY10" fmla="*/ 1195426 h 2640196"/>
                  <a:gd name="connsiteX11" fmla="*/ 1068628 w 1073505"/>
                  <a:gd name="connsiteY11" fmla="*/ 1129589 h 2640196"/>
                  <a:gd name="connsiteX12" fmla="*/ 1072286 w 1073505"/>
                  <a:gd name="connsiteY12" fmla="*/ 1093013 h 2640196"/>
                  <a:gd name="connsiteX13" fmla="*/ 1061313 w 1073505"/>
                  <a:gd name="connsiteY13" fmla="*/ 1071067 h 2640196"/>
                  <a:gd name="connsiteX14" fmla="*/ 1032052 w 1073505"/>
                  <a:gd name="connsiteY14" fmla="*/ 964997 h 2640196"/>
                  <a:gd name="connsiteX15" fmla="*/ 999134 w 1073505"/>
                  <a:gd name="connsiteY15" fmla="*/ 851611 h 2640196"/>
                  <a:gd name="connsiteX16" fmla="*/ 988161 w 1073505"/>
                  <a:gd name="connsiteY16" fmla="*/ 727253 h 2640196"/>
                  <a:gd name="connsiteX17" fmla="*/ 922324 w 1073505"/>
                  <a:gd name="connsiteY17" fmla="*/ 548030 h 2640196"/>
                  <a:gd name="connsiteX18" fmla="*/ 856487 w 1073505"/>
                  <a:gd name="connsiteY18" fmla="*/ 244450 h 2640196"/>
                  <a:gd name="connsiteX19" fmla="*/ 838199 w 1073505"/>
                  <a:gd name="connsiteY19" fmla="*/ 189586 h 2640196"/>
                  <a:gd name="connsiteX20" fmla="*/ 732129 w 1073505"/>
                  <a:gd name="connsiteY20" fmla="*/ 134722 h 2640196"/>
                  <a:gd name="connsiteX21" fmla="*/ 637031 w 1073505"/>
                  <a:gd name="connsiteY21" fmla="*/ 65227 h 2640196"/>
                  <a:gd name="connsiteX22" fmla="*/ 699210 w 1073505"/>
                  <a:gd name="connsiteY22" fmla="*/ 171298 h 2640196"/>
                  <a:gd name="connsiteX23" fmla="*/ 721156 w 1073505"/>
                  <a:gd name="connsiteY23" fmla="*/ 255422 h 2640196"/>
                  <a:gd name="connsiteX24" fmla="*/ 713841 w 1073505"/>
                  <a:gd name="connsiteY24" fmla="*/ 354178 h 2640196"/>
                  <a:gd name="connsiteX25" fmla="*/ 702868 w 1073505"/>
                  <a:gd name="connsiteY25" fmla="*/ 357835 h 2640196"/>
                  <a:gd name="connsiteX26" fmla="*/ 688238 w 1073505"/>
                  <a:gd name="connsiteY26" fmla="*/ 281026 h 2640196"/>
                  <a:gd name="connsiteX27" fmla="*/ 600455 w 1073505"/>
                  <a:gd name="connsiteY27" fmla="*/ 153010 h 2640196"/>
                  <a:gd name="connsiteX28" fmla="*/ 615086 w 1073505"/>
                  <a:gd name="connsiteY28" fmla="*/ 127406 h 2640196"/>
                  <a:gd name="connsiteX29" fmla="*/ 589482 w 1073505"/>
                  <a:gd name="connsiteY29" fmla="*/ 87173 h 2640196"/>
                  <a:gd name="connsiteX30" fmla="*/ 501700 w 1073505"/>
                  <a:gd name="connsiteY30" fmla="*/ 68885 h 2640196"/>
                  <a:gd name="connsiteX31" fmla="*/ 556564 w 1073505"/>
                  <a:gd name="connsiteY31" fmla="*/ 145694 h 2640196"/>
                  <a:gd name="connsiteX32" fmla="*/ 534618 w 1073505"/>
                  <a:gd name="connsiteY32" fmla="*/ 204216 h 2640196"/>
                  <a:gd name="connsiteX33" fmla="*/ 443178 w 1073505"/>
                  <a:gd name="connsiteY33" fmla="*/ 50597 h 2640196"/>
                  <a:gd name="connsiteX34" fmla="*/ 417575 w 1073505"/>
                  <a:gd name="connsiteY34" fmla="*/ 17678 h 2640196"/>
                  <a:gd name="connsiteX35" fmla="*/ 395630 w 1073505"/>
                  <a:gd name="connsiteY35" fmla="*/ 3048 h 2640196"/>
                  <a:gd name="connsiteX36" fmla="*/ 359054 w 1073505"/>
                  <a:gd name="connsiteY36" fmla="*/ 35966 h 2640196"/>
                  <a:gd name="connsiteX37" fmla="*/ 231038 w 1073505"/>
                  <a:gd name="connsiteY37" fmla="*/ 54254 h 2640196"/>
                  <a:gd name="connsiteX38" fmla="*/ 154228 w 1073505"/>
                  <a:gd name="connsiteY38" fmla="*/ 46939 h 2640196"/>
                  <a:gd name="connsiteX39" fmla="*/ 135940 w 1073505"/>
                  <a:gd name="connsiteY39" fmla="*/ 90830 h 2640196"/>
                  <a:gd name="connsiteX40" fmla="*/ 88391 w 1073505"/>
                  <a:gd name="connsiteY40" fmla="*/ 156667 h 2640196"/>
                  <a:gd name="connsiteX41" fmla="*/ 92049 w 1073505"/>
                  <a:gd name="connsiteY41" fmla="*/ 204216 h 2640196"/>
                  <a:gd name="connsiteX42" fmla="*/ 81076 w 1073505"/>
                  <a:gd name="connsiteY42" fmla="*/ 226162 h 2640196"/>
                  <a:gd name="connsiteX43" fmla="*/ 11582 w 1073505"/>
                  <a:gd name="connsiteY43" fmla="*/ 646786 h 2640196"/>
                  <a:gd name="connsiteX44" fmla="*/ 11582 w 1073505"/>
                  <a:gd name="connsiteY44" fmla="*/ 741883 h 2640196"/>
                  <a:gd name="connsiteX45" fmla="*/ 51815 w 1073505"/>
                  <a:gd name="connsiteY45" fmla="*/ 913790 h 2640196"/>
                  <a:gd name="connsiteX46" fmla="*/ 77418 w 1073505"/>
                  <a:gd name="connsiteY46" fmla="*/ 1023518 h 2640196"/>
                  <a:gd name="connsiteX47" fmla="*/ 59130 w 1073505"/>
                  <a:gd name="connsiteY47" fmla="*/ 1074725 h 2640196"/>
                  <a:gd name="connsiteX48" fmla="*/ 92049 w 1073505"/>
                  <a:gd name="connsiteY48" fmla="*/ 1074725 h 2640196"/>
                  <a:gd name="connsiteX49" fmla="*/ 110337 w 1073505"/>
                  <a:gd name="connsiteY49" fmla="*/ 1038149 h 2640196"/>
                  <a:gd name="connsiteX50" fmla="*/ 121310 w 1073505"/>
                  <a:gd name="connsiteY50" fmla="*/ 1140562 h 2640196"/>
                  <a:gd name="connsiteX51" fmla="*/ 216407 w 1073505"/>
                  <a:gd name="connsiteY51" fmla="*/ 1239317 h 2640196"/>
                  <a:gd name="connsiteX52" fmla="*/ 220065 w 1073505"/>
                  <a:gd name="connsiteY52" fmla="*/ 1297838 h 2640196"/>
                  <a:gd name="connsiteX53" fmla="*/ 245668 w 1073505"/>
                  <a:gd name="connsiteY53" fmla="*/ 1360018 h 2640196"/>
                  <a:gd name="connsiteX54" fmla="*/ 242010 w 1073505"/>
                  <a:gd name="connsiteY54" fmla="*/ 1506322 h 2640196"/>
                  <a:gd name="connsiteX55" fmla="*/ 256641 w 1073505"/>
                  <a:gd name="connsiteY55" fmla="*/ 1586789 h 2640196"/>
                  <a:gd name="connsiteX56" fmla="*/ 242010 w 1073505"/>
                  <a:gd name="connsiteY56" fmla="*/ 1798930 h 2640196"/>
                  <a:gd name="connsiteX57" fmla="*/ 216407 w 1073505"/>
                  <a:gd name="connsiteY57" fmla="*/ 1941576 h 2640196"/>
                  <a:gd name="connsiteX58" fmla="*/ 227380 w 1073505"/>
                  <a:gd name="connsiteY58" fmla="*/ 2069592 h 2640196"/>
                  <a:gd name="connsiteX59" fmla="*/ 238353 w 1073505"/>
                  <a:gd name="connsiteY59" fmla="*/ 2219554 h 2640196"/>
                  <a:gd name="connsiteX60" fmla="*/ 249326 w 1073505"/>
                  <a:gd name="connsiteY60" fmla="*/ 2256130 h 2640196"/>
                  <a:gd name="connsiteX61" fmla="*/ 198119 w 1073505"/>
                  <a:gd name="connsiteY61" fmla="*/ 2300021 h 2640196"/>
                  <a:gd name="connsiteX62" fmla="*/ 201777 w 1073505"/>
                  <a:gd name="connsiteY62" fmla="*/ 2365858 h 2640196"/>
                  <a:gd name="connsiteX63" fmla="*/ 212750 w 1073505"/>
                  <a:gd name="connsiteY63" fmla="*/ 2395118 h 2640196"/>
                  <a:gd name="connsiteX64" fmla="*/ 190804 w 1073505"/>
                  <a:gd name="connsiteY64" fmla="*/ 2548738 h 2640196"/>
                  <a:gd name="connsiteX65" fmla="*/ 220065 w 1073505"/>
                  <a:gd name="connsiteY65" fmla="*/ 2625547 h 2640196"/>
                  <a:gd name="connsiteX66" fmla="*/ 318518 w 1073505"/>
                  <a:gd name="connsiteY66" fmla="*/ 2636630 h 2640196"/>
                  <a:gd name="connsiteX0" fmla="*/ 922324 w 1073505"/>
                  <a:gd name="connsiteY0" fmla="*/ 1078382 h 2643834"/>
                  <a:gd name="connsiteX1" fmla="*/ 962558 w 1073505"/>
                  <a:gd name="connsiteY1" fmla="*/ 1118616 h 2643834"/>
                  <a:gd name="connsiteX2" fmla="*/ 969873 w 1073505"/>
                  <a:gd name="connsiteY2" fmla="*/ 1173480 h 2643834"/>
                  <a:gd name="connsiteX3" fmla="*/ 991818 w 1073505"/>
                  <a:gd name="connsiteY3" fmla="*/ 1125931 h 2643834"/>
                  <a:gd name="connsiteX4" fmla="*/ 1028394 w 1073505"/>
                  <a:gd name="connsiteY4" fmla="*/ 1133246 h 2643834"/>
                  <a:gd name="connsiteX5" fmla="*/ 1013764 w 1073505"/>
                  <a:gd name="connsiteY5" fmla="*/ 1169822 h 2643834"/>
                  <a:gd name="connsiteX6" fmla="*/ 991818 w 1073505"/>
                  <a:gd name="connsiteY6" fmla="*/ 1173480 h 2643834"/>
                  <a:gd name="connsiteX7" fmla="*/ 984503 w 1073505"/>
                  <a:gd name="connsiteY7" fmla="*/ 1202741 h 2643834"/>
                  <a:gd name="connsiteX8" fmla="*/ 966215 w 1073505"/>
                  <a:gd name="connsiteY8" fmla="*/ 1202741 h 2643834"/>
                  <a:gd name="connsiteX9" fmla="*/ 988161 w 1073505"/>
                  <a:gd name="connsiteY9" fmla="*/ 1235659 h 2643834"/>
                  <a:gd name="connsiteX10" fmla="*/ 1046682 w 1073505"/>
                  <a:gd name="connsiteY10" fmla="*/ 1195426 h 2643834"/>
                  <a:gd name="connsiteX11" fmla="*/ 1068628 w 1073505"/>
                  <a:gd name="connsiteY11" fmla="*/ 1129589 h 2643834"/>
                  <a:gd name="connsiteX12" fmla="*/ 1072286 w 1073505"/>
                  <a:gd name="connsiteY12" fmla="*/ 1093013 h 2643834"/>
                  <a:gd name="connsiteX13" fmla="*/ 1061313 w 1073505"/>
                  <a:gd name="connsiteY13" fmla="*/ 1071067 h 2643834"/>
                  <a:gd name="connsiteX14" fmla="*/ 1032052 w 1073505"/>
                  <a:gd name="connsiteY14" fmla="*/ 964997 h 2643834"/>
                  <a:gd name="connsiteX15" fmla="*/ 999134 w 1073505"/>
                  <a:gd name="connsiteY15" fmla="*/ 851611 h 2643834"/>
                  <a:gd name="connsiteX16" fmla="*/ 988161 w 1073505"/>
                  <a:gd name="connsiteY16" fmla="*/ 727253 h 2643834"/>
                  <a:gd name="connsiteX17" fmla="*/ 922324 w 1073505"/>
                  <a:gd name="connsiteY17" fmla="*/ 548030 h 2643834"/>
                  <a:gd name="connsiteX18" fmla="*/ 856487 w 1073505"/>
                  <a:gd name="connsiteY18" fmla="*/ 244450 h 2643834"/>
                  <a:gd name="connsiteX19" fmla="*/ 838199 w 1073505"/>
                  <a:gd name="connsiteY19" fmla="*/ 189586 h 2643834"/>
                  <a:gd name="connsiteX20" fmla="*/ 732129 w 1073505"/>
                  <a:gd name="connsiteY20" fmla="*/ 134722 h 2643834"/>
                  <a:gd name="connsiteX21" fmla="*/ 637031 w 1073505"/>
                  <a:gd name="connsiteY21" fmla="*/ 65227 h 2643834"/>
                  <a:gd name="connsiteX22" fmla="*/ 699210 w 1073505"/>
                  <a:gd name="connsiteY22" fmla="*/ 171298 h 2643834"/>
                  <a:gd name="connsiteX23" fmla="*/ 721156 w 1073505"/>
                  <a:gd name="connsiteY23" fmla="*/ 255422 h 2643834"/>
                  <a:gd name="connsiteX24" fmla="*/ 713841 w 1073505"/>
                  <a:gd name="connsiteY24" fmla="*/ 354178 h 2643834"/>
                  <a:gd name="connsiteX25" fmla="*/ 702868 w 1073505"/>
                  <a:gd name="connsiteY25" fmla="*/ 357835 h 2643834"/>
                  <a:gd name="connsiteX26" fmla="*/ 688238 w 1073505"/>
                  <a:gd name="connsiteY26" fmla="*/ 281026 h 2643834"/>
                  <a:gd name="connsiteX27" fmla="*/ 600455 w 1073505"/>
                  <a:gd name="connsiteY27" fmla="*/ 153010 h 2643834"/>
                  <a:gd name="connsiteX28" fmla="*/ 615086 w 1073505"/>
                  <a:gd name="connsiteY28" fmla="*/ 127406 h 2643834"/>
                  <a:gd name="connsiteX29" fmla="*/ 589482 w 1073505"/>
                  <a:gd name="connsiteY29" fmla="*/ 87173 h 2643834"/>
                  <a:gd name="connsiteX30" fmla="*/ 501700 w 1073505"/>
                  <a:gd name="connsiteY30" fmla="*/ 68885 h 2643834"/>
                  <a:gd name="connsiteX31" fmla="*/ 556564 w 1073505"/>
                  <a:gd name="connsiteY31" fmla="*/ 145694 h 2643834"/>
                  <a:gd name="connsiteX32" fmla="*/ 534618 w 1073505"/>
                  <a:gd name="connsiteY32" fmla="*/ 204216 h 2643834"/>
                  <a:gd name="connsiteX33" fmla="*/ 443178 w 1073505"/>
                  <a:gd name="connsiteY33" fmla="*/ 50597 h 2643834"/>
                  <a:gd name="connsiteX34" fmla="*/ 417575 w 1073505"/>
                  <a:gd name="connsiteY34" fmla="*/ 17678 h 2643834"/>
                  <a:gd name="connsiteX35" fmla="*/ 395630 w 1073505"/>
                  <a:gd name="connsiteY35" fmla="*/ 3048 h 2643834"/>
                  <a:gd name="connsiteX36" fmla="*/ 359054 w 1073505"/>
                  <a:gd name="connsiteY36" fmla="*/ 35966 h 2643834"/>
                  <a:gd name="connsiteX37" fmla="*/ 231038 w 1073505"/>
                  <a:gd name="connsiteY37" fmla="*/ 54254 h 2643834"/>
                  <a:gd name="connsiteX38" fmla="*/ 154228 w 1073505"/>
                  <a:gd name="connsiteY38" fmla="*/ 46939 h 2643834"/>
                  <a:gd name="connsiteX39" fmla="*/ 135940 w 1073505"/>
                  <a:gd name="connsiteY39" fmla="*/ 90830 h 2643834"/>
                  <a:gd name="connsiteX40" fmla="*/ 88391 w 1073505"/>
                  <a:gd name="connsiteY40" fmla="*/ 156667 h 2643834"/>
                  <a:gd name="connsiteX41" fmla="*/ 92049 w 1073505"/>
                  <a:gd name="connsiteY41" fmla="*/ 204216 h 2643834"/>
                  <a:gd name="connsiteX42" fmla="*/ 81076 w 1073505"/>
                  <a:gd name="connsiteY42" fmla="*/ 226162 h 2643834"/>
                  <a:gd name="connsiteX43" fmla="*/ 11582 w 1073505"/>
                  <a:gd name="connsiteY43" fmla="*/ 646786 h 2643834"/>
                  <a:gd name="connsiteX44" fmla="*/ 11582 w 1073505"/>
                  <a:gd name="connsiteY44" fmla="*/ 741883 h 2643834"/>
                  <a:gd name="connsiteX45" fmla="*/ 51815 w 1073505"/>
                  <a:gd name="connsiteY45" fmla="*/ 913790 h 2643834"/>
                  <a:gd name="connsiteX46" fmla="*/ 77418 w 1073505"/>
                  <a:gd name="connsiteY46" fmla="*/ 1023518 h 2643834"/>
                  <a:gd name="connsiteX47" fmla="*/ 59130 w 1073505"/>
                  <a:gd name="connsiteY47" fmla="*/ 1074725 h 2643834"/>
                  <a:gd name="connsiteX48" fmla="*/ 92049 w 1073505"/>
                  <a:gd name="connsiteY48" fmla="*/ 1074725 h 2643834"/>
                  <a:gd name="connsiteX49" fmla="*/ 110337 w 1073505"/>
                  <a:gd name="connsiteY49" fmla="*/ 1038149 h 2643834"/>
                  <a:gd name="connsiteX50" fmla="*/ 121310 w 1073505"/>
                  <a:gd name="connsiteY50" fmla="*/ 1140562 h 2643834"/>
                  <a:gd name="connsiteX51" fmla="*/ 216407 w 1073505"/>
                  <a:gd name="connsiteY51" fmla="*/ 1239317 h 2643834"/>
                  <a:gd name="connsiteX52" fmla="*/ 220065 w 1073505"/>
                  <a:gd name="connsiteY52" fmla="*/ 1297838 h 2643834"/>
                  <a:gd name="connsiteX53" fmla="*/ 245668 w 1073505"/>
                  <a:gd name="connsiteY53" fmla="*/ 1360018 h 2643834"/>
                  <a:gd name="connsiteX54" fmla="*/ 242010 w 1073505"/>
                  <a:gd name="connsiteY54" fmla="*/ 1506322 h 2643834"/>
                  <a:gd name="connsiteX55" fmla="*/ 256641 w 1073505"/>
                  <a:gd name="connsiteY55" fmla="*/ 1586789 h 2643834"/>
                  <a:gd name="connsiteX56" fmla="*/ 242010 w 1073505"/>
                  <a:gd name="connsiteY56" fmla="*/ 1798930 h 2643834"/>
                  <a:gd name="connsiteX57" fmla="*/ 216407 w 1073505"/>
                  <a:gd name="connsiteY57" fmla="*/ 1941576 h 2643834"/>
                  <a:gd name="connsiteX58" fmla="*/ 227380 w 1073505"/>
                  <a:gd name="connsiteY58" fmla="*/ 2069592 h 2643834"/>
                  <a:gd name="connsiteX59" fmla="*/ 238353 w 1073505"/>
                  <a:gd name="connsiteY59" fmla="*/ 2219554 h 2643834"/>
                  <a:gd name="connsiteX60" fmla="*/ 249326 w 1073505"/>
                  <a:gd name="connsiteY60" fmla="*/ 2256130 h 2643834"/>
                  <a:gd name="connsiteX61" fmla="*/ 198119 w 1073505"/>
                  <a:gd name="connsiteY61" fmla="*/ 2300021 h 2643834"/>
                  <a:gd name="connsiteX62" fmla="*/ 201777 w 1073505"/>
                  <a:gd name="connsiteY62" fmla="*/ 2365858 h 2643834"/>
                  <a:gd name="connsiteX63" fmla="*/ 212750 w 1073505"/>
                  <a:gd name="connsiteY63" fmla="*/ 2395118 h 2643834"/>
                  <a:gd name="connsiteX64" fmla="*/ 190804 w 1073505"/>
                  <a:gd name="connsiteY64" fmla="*/ 2548738 h 2643834"/>
                  <a:gd name="connsiteX65" fmla="*/ 220065 w 1073505"/>
                  <a:gd name="connsiteY65" fmla="*/ 2625547 h 2643834"/>
                  <a:gd name="connsiteX66" fmla="*/ 318518 w 1073505"/>
                  <a:gd name="connsiteY66" fmla="*/ 2636630 h 2643834"/>
                  <a:gd name="connsiteX67" fmla="*/ 322478 w 1073505"/>
                  <a:gd name="connsiteY67" fmla="*/ 2643834 h 2643834"/>
                  <a:gd name="connsiteX0" fmla="*/ 922324 w 1073505"/>
                  <a:gd name="connsiteY0" fmla="*/ 1078382 h 2649785"/>
                  <a:gd name="connsiteX1" fmla="*/ 962558 w 1073505"/>
                  <a:gd name="connsiteY1" fmla="*/ 1118616 h 2649785"/>
                  <a:gd name="connsiteX2" fmla="*/ 969873 w 1073505"/>
                  <a:gd name="connsiteY2" fmla="*/ 1173480 h 2649785"/>
                  <a:gd name="connsiteX3" fmla="*/ 991818 w 1073505"/>
                  <a:gd name="connsiteY3" fmla="*/ 1125931 h 2649785"/>
                  <a:gd name="connsiteX4" fmla="*/ 1028394 w 1073505"/>
                  <a:gd name="connsiteY4" fmla="*/ 1133246 h 2649785"/>
                  <a:gd name="connsiteX5" fmla="*/ 1013764 w 1073505"/>
                  <a:gd name="connsiteY5" fmla="*/ 1169822 h 2649785"/>
                  <a:gd name="connsiteX6" fmla="*/ 991818 w 1073505"/>
                  <a:gd name="connsiteY6" fmla="*/ 1173480 h 2649785"/>
                  <a:gd name="connsiteX7" fmla="*/ 984503 w 1073505"/>
                  <a:gd name="connsiteY7" fmla="*/ 1202741 h 2649785"/>
                  <a:gd name="connsiteX8" fmla="*/ 966215 w 1073505"/>
                  <a:gd name="connsiteY8" fmla="*/ 1202741 h 2649785"/>
                  <a:gd name="connsiteX9" fmla="*/ 988161 w 1073505"/>
                  <a:gd name="connsiteY9" fmla="*/ 1235659 h 2649785"/>
                  <a:gd name="connsiteX10" fmla="*/ 1046682 w 1073505"/>
                  <a:gd name="connsiteY10" fmla="*/ 1195426 h 2649785"/>
                  <a:gd name="connsiteX11" fmla="*/ 1068628 w 1073505"/>
                  <a:gd name="connsiteY11" fmla="*/ 1129589 h 2649785"/>
                  <a:gd name="connsiteX12" fmla="*/ 1072286 w 1073505"/>
                  <a:gd name="connsiteY12" fmla="*/ 1093013 h 2649785"/>
                  <a:gd name="connsiteX13" fmla="*/ 1061313 w 1073505"/>
                  <a:gd name="connsiteY13" fmla="*/ 1071067 h 2649785"/>
                  <a:gd name="connsiteX14" fmla="*/ 1032052 w 1073505"/>
                  <a:gd name="connsiteY14" fmla="*/ 964997 h 2649785"/>
                  <a:gd name="connsiteX15" fmla="*/ 999134 w 1073505"/>
                  <a:gd name="connsiteY15" fmla="*/ 851611 h 2649785"/>
                  <a:gd name="connsiteX16" fmla="*/ 988161 w 1073505"/>
                  <a:gd name="connsiteY16" fmla="*/ 727253 h 2649785"/>
                  <a:gd name="connsiteX17" fmla="*/ 922324 w 1073505"/>
                  <a:gd name="connsiteY17" fmla="*/ 548030 h 2649785"/>
                  <a:gd name="connsiteX18" fmla="*/ 856487 w 1073505"/>
                  <a:gd name="connsiteY18" fmla="*/ 244450 h 2649785"/>
                  <a:gd name="connsiteX19" fmla="*/ 838199 w 1073505"/>
                  <a:gd name="connsiteY19" fmla="*/ 189586 h 2649785"/>
                  <a:gd name="connsiteX20" fmla="*/ 732129 w 1073505"/>
                  <a:gd name="connsiteY20" fmla="*/ 134722 h 2649785"/>
                  <a:gd name="connsiteX21" fmla="*/ 637031 w 1073505"/>
                  <a:gd name="connsiteY21" fmla="*/ 65227 h 2649785"/>
                  <a:gd name="connsiteX22" fmla="*/ 699210 w 1073505"/>
                  <a:gd name="connsiteY22" fmla="*/ 171298 h 2649785"/>
                  <a:gd name="connsiteX23" fmla="*/ 721156 w 1073505"/>
                  <a:gd name="connsiteY23" fmla="*/ 255422 h 2649785"/>
                  <a:gd name="connsiteX24" fmla="*/ 713841 w 1073505"/>
                  <a:gd name="connsiteY24" fmla="*/ 354178 h 2649785"/>
                  <a:gd name="connsiteX25" fmla="*/ 702868 w 1073505"/>
                  <a:gd name="connsiteY25" fmla="*/ 357835 h 2649785"/>
                  <a:gd name="connsiteX26" fmla="*/ 688238 w 1073505"/>
                  <a:gd name="connsiteY26" fmla="*/ 281026 h 2649785"/>
                  <a:gd name="connsiteX27" fmla="*/ 600455 w 1073505"/>
                  <a:gd name="connsiteY27" fmla="*/ 153010 h 2649785"/>
                  <a:gd name="connsiteX28" fmla="*/ 615086 w 1073505"/>
                  <a:gd name="connsiteY28" fmla="*/ 127406 h 2649785"/>
                  <a:gd name="connsiteX29" fmla="*/ 589482 w 1073505"/>
                  <a:gd name="connsiteY29" fmla="*/ 87173 h 2649785"/>
                  <a:gd name="connsiteX30" fmla="*/ 501700 w 1073505"/>
                  <a:gd name="connsiteY30" fmla="*/ 68885 h 2649785"/>
                  <a:gd name="connsiteX31" fmla="*/ 556564 w 1073505"/>
                  <a:gd name="connsiteY31" fmla="*/ 145694 h 2649785"/>
                  <a:gd name="connsiteX32" fmla="*/ 534618 w 1073505"/>
                  <a:gd name="connsiteY32" fmla="*/ 204216 h 2649785"/>
                  <a:gd name="connsiteX33" fmla="*/ 443178 w 1073505"/>
                  <a:gd name="connsiteY33" fmla="*/ 50597 h 2649785"/>
                  <a:gd name="connsiteX34" fmla="*/ 417575 w 1073505"/>
                  <a:gd name="connsiteY34" fmla="*/ 17678 h 2649785"/>
                  <a:gd name="connsiteX35" fmla="*/ 395630 w 1073505"/>
                  <a:gd name="connsiteY35" fmla="*/ 3048 h 2649785"/>
                  <a:gd name="connsiteX36" fmla="*/ 359054 w 1073505"/>
                  <a:gd name="connsiteY36" fmla="*/ 35966 h 2649785"/>
                  <a:gd name="connsiteX37" fmla="*/ 231038 w 1073505"/>
                  <a:gd name="connsiteY37" fmla="*/ 54254 h 2649785"/>
                  <a:gd name="connsiteX38" fmla="*/ 154228 w 1073505"/>
                  <a:gd name="connsiteY38" fmla="*/ 46939 h 2649785"/>
                  <a:gd name="connsiteX39" fmla="*/ 135940 w 1073505"/>
                  <a:gd name="connsiteY39" fmla="*/ 90830 h 2649785"/>
                  <a:gd name="connsiteX40" fmla="*/ 88391 w 1073505"/>
                  <a:gd name="connsiteY40" fmla="*/ 156667 h 2649785"/>
                  <a:gd name="connsiteX41" fmla="*/ 92049 w 1073505"/>
                  <a:gd name="connsiteY41" fmla="*/ 204216 h 2649785"/>
                  <a:gd name="connsiteX42" fmla="*/ 81076 w 1073505"/>
                  <a:gd name="connsiteY42" fmla="*/ 226162 h 2649785"/>
                  <a:gd name="connsiteX43" fmla="*/ 11582 w 1073505"/>
                  <a:gd name="connsiteY43" fmla="*/ 646786 h 2649785"/>
                  <a:gd name="connsiteX44" fmla="*/ 11582 w 1073505"/>
                  <a:gd name="connsiteY44" fmla="*/ 741883 h 2649785"/>
                  <a:gd name="connsiteX45" fmla="*/ 51815 w 1073505"/>
                  <a:gd name="connsiteY45" fmla="*/ 913790 h 2649785"/>
                  <a:gd name="connsiteX46" fmla="*/ 77418 w 1073505"/>
                  <a:gd name="connsiteY46" fmla="*/ 1023518 h 2649785"/>
                  <a:gd name="connsiteX47" fmla="*/ 59130 w 1073505"/>
                  <a:gd name="connsiteY47" fmla="*/ 1074725 h 2649785"/>
                  <a:gd name="connsiteX48" fmla="*/ 92049 w 1073505"/>
                  <a:gd name="connsiteY48" fmla="*/ 1074725 h 2649785"/>
                  <a:gd name="connsiteX49" fmla="*/ 110337 w 1073505"/>
                  <a:gd name="connsiteY49" fmla="*/ 1038149 h 2649785"/>
                  <a:gd name="connsiteX50" fmla="*/ 121310 w 1073505"/>
                  <a:gd name="connsiteY50" fmla="*/ 1140562 h 2649785"/>
                  <a:gd name="connsiteX51" fmla="*/ 216407 w 1073505"/>
                  <a:gd name="connsiteY51" fmla="*/ 1239317 h 2649785"/>
                  <a:gd name="connsiteX52" fmla="*/ 220065 w 1073505"/>
                  <a:gd name="connsiteY52" fmla="*/ 1297838 h 2649785"/>
                  <a:gd name="connsiteX53" fmla="*/ 245668 w 1073505"/>
                  <a:gd name="connsiteY53" fmla="*/ 1360018 h 2649785"/>
                  <a:gd name="connsiteX54" fmla="*/ 242010 w 1073505"/>
                  <a:gd name="connsiteY54" fmla="*/ 1506322 h 2649785"/>
                  <a:gd name="connsiteX55" fmla="*/ 256641 w 1073505"/>
                  <a:gd name="connsiteY55" fmla="*/ 1586789 h 2649785"/>
                  <a:gd name="connsiteX56" fmla="*/ 242010 w 1073505"/>
                  <a:gd name="connsiteY56" fmla="*/ 1798930 h 2649785"/>
                  <a:gd name="connsiteX57" fmla="*/ 216407 w 1073505"/>
                  <a:gd name="connsiteY57" fmla="*/ 1941576 h 2649785"/>
                  <a:gd name="connsiteX58" fmla="*/ 227380 w 1073505"/>
                  <a:gd name="connsiteY58" fmla="*/ 2069592 h 2649785"/>
                  <a:gd name="connsiteX59" fmla="*/ 238353 w 1073505"/>
                  <a:gd name="connsiteY59" fmla="*/ 2219554 h 2649785"/>
                  <a:gd name="connsiteX60" fmla="*/ 249326 w 1073505"/>
                  <a:gd name="connsiteY60" fmla="*/ 2256130 h 2649785"/>
                  <a:gd name="connsiteX61" fmla="*/ 198119 w 1073505"/>
                  <a:gd name="connsiteY61" fmla="*/ 2300021 h 2649785"/>
                  <a:gd name="connsiteX62" fmla="*/ 201777 w 1073505"/>
                  <a:gd name="connsiteY62" fmla="*/ 2365858 h 2649785"/>
                  <a:gd name="connsiteX63" fmla="*/ 212750 w 1073505"/>
                  <a:gd name="connsiteY63" fmla="*/ 2395118 h 2649785"/>
                  <a:gd name="connsiteX64" fmla="*/ 190804 w 1073505"/>
                  <a:gd name="connsiteY64" fmla="*/ 2548738 h 2649785"/>
                  <a:gd name="connsiteX65" fmla="*/ 220065 w 1073505"/>
                  <a:gd name="connsiteY65" fmla="*/ 2625547 h 2649785"/>
                  <a:gd name="connsiteX66" fmla="*/ 318518 w 1073505"/>
                  <a:gd name="connsiteY66" fmla="*/ 2636630 h 2649785"/>
                  <a:gd name="connsiteX67" fmla="*/ 363523 w 1073505"/>
                  <a:gd name="connsiteY67" fmla="*/ 2546620 h 2649785"/>
                  <a:gd name="connsiteX0" fmla="*/ 922324 w 1073505"/>
                  <a:gd name="connsiteY0" fmla="*/ 1078382 h 2649785"/>
                  <a:gd name="connsiteX1" fmla="*/ 962558 w 1073505"/>
                  <a:gd name="connsiteY1" fmla="*/ 1118616 h 2649785"/>
                  <a:gd name="connsiteX2" fmla="*/ 969873 w 1073505"/>
                  <a:gd name="connsiteY2" fmla="*/ 1173480 h 2649785"/>
                  <a:gd name="connsiteX3" fmla="*/ 991818 w 1073505"/>
                  <a:gd name="connsiteY3" fmla="*/ 1125931 h 2649785"/>
                  <a:gd name="connsiteX4" fmla="*/ 1028394 w 1073505"/>
                  <a:gd name="connsiteY4" fmla="*/ 1133246 h 2649785"/>
                  <a:gd name="connsiteX5" fmla="*/ 1013764 w 1073505"/>
                  <a:gd name="connsiteY5" fmla="*/ 1169822 h 2649785"/>
                  <a:gd name="connsiteX6" fmla="*/ 991818 w 1073505"/>
                  <a:gd name="connsiteY6" fmla="*/ 1173480 h 2649785"/>
                  <a:gd name="connsiteX7" fmla="*/ 984503 w 1073505"/>
                  <a:gd name="connsiteY7" fmla="*/ 1202741 h 2649785"/>
                  <a:gd name="connsiteX8" fmla="*/ 966215 w 1073505"/>
                  <a:gd name="connsiteY8" fmla="*/ 1202741 h 2649785"/>
                  <a:gd name="connsiteX9" fmla="*/ 988161 w 1073505"/>
                  <a:gd name="connsiteY9" fmla="*/ 1235659 h 2649785"/>
                  <a:gd name="connsiteX10" fmla="*/ 1046682 w 1073505"/>
                  <a:gd name="connsiteY10" fmla="*/ 1195426 h 2649785"/>
                  <a:gd name="connsiteX11" fmla="*/ 1068628 w 1073505"/>
                  <a:gd name="connsiteY11" fmla="*/ 1129589 h 2649785"/>
                  <a:gd name="connsiteX12" fmla="*/ 1072286 w 1073505"/>
                  <a:gd name="connsiteY12" fmla="*/ 1093013 h 2649785"/>
                  <a:gd name="connsiteX13" fmla="*/ 1061313 w 1073505"/>
                  <a:gd name="connsiteY13" fmla="*/ 1071067 h 2649785"/>
                  <a:gd name="connsiteX14" fmla="*/ 1032052 w 1073505"/>
                  <a:gd name="connsiteY14" fmla="*/ 964997 h 2649785"/>
                  <a:gd name="connsiteX15" fmla="*/ 999134 w 1073505"/>
                  <a:gd name="connsiteY15" fmla="*/ 851611 h 2649785"/>
                  <a:gd name="connsiteX16" fmla="*/ 988161 w 1073505"/>
                  <a:gd name="connsiteY16" fmla="*/ 727253 h 2649785"/>
                  <a:gd name="connsiteX17" fmla="*/ 922324 w 1073505"/>
                  <a:gd name="connsiteY17" fmla="*/ 548030 h 2649785"/>
                  <a:gd name="connsiteX18" fmla="*/ 856487 w 1073505"/>
                  <a:gd name="connsiteY18" fmla="*/ 244450 h 2649785"/>
                  <a:gd name="connsiteX19" fmla="*/ 838199 w 1073505"/>
                  <a:gd name="connsiteY19" fmla="*/ 189586 h 2649785"/>
                  <a:gd name="connsiteX20" fmla="*/ 732129 w 1073505"/>
                  <a:gd name="connsiteY20" fmla="*/ 134722 h 2649785"/>
                  <a:gd name="connsiteX21" fmla="*/ 637031 w 1073505"/>
                  <a:gd name="connsiteY21" fmla="*/ 65227 h 2649785"/>
                  <a:gd name="connsiteX22" fmla="*/ 699210 w 1073505"/>
                  <a:gd name="connsiteY22" fmla="*/ 171298 h 2649785"/>
                  <a:gd name="connsiteX23" fmla="*/ 721156 w 1073505"/>
                  <a:gd name="connsiteY23" fmla="*/ 255422 h 2649785"/>
                  <a:gd name="connsiteX24" fmla="*/ 713841 w 1073505"/>
                  <a:gd name="connsiteY24" fmla="*/ 354178 h 2649785"/>
                  <a:gd name="connsiteX25" fmla="*/ 702868 w 1073505"/>
                  <a:gd name="connsiteY25" fmla="*/ 357835 h 2649785"/>
                  <a:gd name="connsiteX26" fmla="*/ 688238 w 1073505"/>
                  <a:gd name="connsiteY26" fmla="*/ 281026 h 2649785"/>
                  <a:gd name="connsiteX27" fmla="*/ 600455 w 1073505"/>
                  <a:gd name="connsiteY27" fmla="*/ 153010 h 2649785"/>
                  <a:gd name="connsiteX28" fmla="*/ 615086 w 1073505"/>
                  <a:gd name="connsiteY28" fmla="*/ 127406 h 2649785"/>
                  <a:gd name="connsiteX29" fmla="*/ 589482 w 1073505"/>
                  <a:gd name="connsiteY29" fmla="*/ 87173 h 2649785"/>
                  <a:gd name="connsiteX30" fmla="*/ 501700 w 1073505"/>
                  <a:gd name="connsiteY30" fmla="*/ 68885 h 2649785"/>
                  <a:gd name="connsiteX31" fmla="*/ 556564 w 1073505"/>
                  <a:gd name="connsiteY31" fmla="*/ 145694 h 2649785"/>
                  <a:gd name="connsiteX32" fmla="*/ 534618 w 1073505"/>
                  <a:gd name="connsiteY32" fmla="*/ 204216 h 2649785"/>
                  <a:gd name="connsiteX33" fmla="*/ 443178 w 1073505"/>
                  <a:gd name="connsiteY33" fmla="*/ 50597 h 2649785"/>
                  <a:gd name="connsiteX34" fmla="*/ 417575 w 1073505"/>
                  <a:gd name="connsiteY34" fmla="*/ 17678 h 2649785"/>
                  <a:gd name="connsiteX35" fmla="*/ 395630 w 1073505"/>
                  <a:gd name="connsiteY35" fmla="*/ 3048 h 2649785"/>
                  <a:gd name="connsiteX36" fmla="*/ 359054 w 1073505"/>
                  <a:gd name="connsiteY36" fmla="*/ 35966 h 2649785"/>
                  <a:gd name="connsiteX37" fmla="*/ 231038 w 1073505"/>
                  <a:gd name="connsiteY37" fmla="*/ 54254 h 2649785"/>
                  <a:gd name="connsiteX38" fmla="*/ 154228 w 1073505"/>
                  <a:gd name="connsiteY38" fmla="*/ 46939 h 2649785"/>
                  <a:gd name="connsiteX39" fmla="*/ 135940 w 1073505"/>
                  <a:gd name="connsiteY39" fmla="*/ 90830 h 2649785"/>
                  <a:gd name="connsiteX40" fmla="*/ 88391 w 1073505"/>
                  <a:gd name="connsiteY40" fmla="*/ 156667 h 2649785"/>
                  <a:gd name="connsiteX41" fmla="*/ 92049 w 1073505"/>
                  <a:gd name="connsiteY41" fmla="*/ 204216 h 2649785"/>
                  <a:gd name="connsiteX42" fmla="*/ 81076 w 1073505"/>
                  <a:gd name="connsiteY42" fmla="*/ 226162 h 2649785"/>
                  <a:gd name="connsiteX43" fmla="*/ 11582 w 1073505"/>
                  <a:gd name="connsiteY43" fmla="*/ 646786 h 2649785"/>
                  <a:gd name="connsiteX44" fmla="*/ 11582 w 1073505"/>
                  <a:gd name="connsiteY44" fmla="*/ 741883 h 2649785"/>
                  <a:gd name="connsiteX45" fmla="*/ 51815 w 1073505"/>
                  <a:gd name="connsiteY45" fmla="*/ 913790 h 2649785"/>
                  <a:gd name="connsiteX46" fmla="*/ 77418 w 1073505"/>
                  <a:gd name="connsiteY46" fmla="*/ 1023518 h 2649785"/>
                  <a:gd name="connsiteX47" fmla="*/ 59130 w 1073505"/>
                  <a:gd name="connsiteY47" fmla="*/ 1074725 h 2649785"/>
                  <a:gd name="connsiteX48" fmla="*/ 92049 w 1073505"/>
                  <a:gd name="connsiteY48" fmla="*/ 1074725 h 2649785"/>
                  <a:gd name="connsiteX49" fmla="*/ 110337 w 1073505"/>
                  <a:gd name="connsiteY49" fmla="*/ 1038149 h 2649785"/>
                  <a:gd name="connsiteX50" fmla="*/ 121310 w 1073505"/>
                  <a:gd name="connsiteY50" fmla="*/ 1140562 h 2649785"/>
                  <a:gd name="connsiteX51" fmla="*/ 216407 w 1073505"/>
                  <a:gd name="connsiteY51" fmla="*/ 1239317 h 2649785"/>
                  <a:gd name="connsiteX52" fmla="*/ 220065 w 1073505"/>
                  <a:gd name="connsiteY52" fmla="*/ 1297838 h 2649785"/>
                  <a:gd name="connsiteX53" fmla="*/ 245668 w 1073505"/>
                  <a:gd name="connsiteY53" fmla="*/ 1360018 h 2649785"/>
                  <a:gd name="connsiteX54" fmla="*/ 242010 w 1073505"/>
                  <a:gd name="connsiteY54" fmla="*/ 1506322 h 2649785"/>
                  <a:gd name="connsiteX55" fmla="*/ 256641 w 1073505"/>
                  <a:gd name="connsiteY55" fmla="*/ 1586789 h 2649785"/>
                  <a:gd name="connsiteX56" fmla="*/ 242010 w 1073505"/>
                  <a:gd name="connsiteY56" fmla="*/ 1798930 h 2649785"/>
                  <a:gd name="connsiteX57" fmla="*/ 216407 w 1073505"/>
                  <a:gd name="connsiteY57" fmla="*/ 1941576 h 2649785"/>
                  <a:gd name="connsiteX58" fmla="*/ 227380 w 1073505"/>
                  <a:gd name="connsiteY58" fmla="*/ 2069592 h 2649785"/>
                  <a:gd name="connsiteX59" fmla="*/ 238353 w 1073505"/>
                  <a:gd name="connsiteY59" fmla="*/ 2219554 h 2649785"/>
                  <a:gd name="connsiteX60" fmla="*/ 249326 w 1073505"/>
                  <a:gd name="connsiteY60" fmla="*/ 2256130 h 2649785"/>
                  <a:gd name="connsiteX61" fmla="*/ 198119 w 1073505"/>
                  <a:gd name="connsiteY61" fmla="*/ 2300021 h 2649785"/>
                  <a:gd name="connsiteX62" fmla="*/ 201777 w 1073505"/>
                  <a:gd name="connsiteY62" fmla="*/ 2365858 h 2649785"/>
                  <a:gd name="connsiteX63" fmla="*/ 212750 w 1073505"/>
                  <a:gd name="connsiteY63" fmla="*/ 2395118 h 2649785"/>
                  <a:gd name="connsiteX64" fmla="*/ 190804 w 1073505"/>
                  <a:gd name="connsiteY64" fmla="*/ 2548738 h 2649785"/>
                  <a:gd name="connsiteX65" fmla="*/ 220065 w 1073505"/>
                  <a:gd name="connsiteY65" fmla="*/ 2625547 h 2649785"/>
                  <a:gd name="connsiteX66" fmla="*/ 318518 w 1073505"/>
                  <a:gd name="connsiteY66" fmla="*/ 2636630 h 2649785"/>
                  <a:gd name="connsiteX67" fmla="*/ 363523 w 1073505"/>
                  <a:gd name="connsiteY67" fmla="*/ 2546620 h 2649785"/>
                  <a:gd name="connsiteX68" fmla="*/ 370026 w 1073505"/>
                  <a:gd name="connsiteY68" fmla="*/ 2545079 h 2649785"/>
                  <a:gd name="connsiteX0" fmla="*/ 922324 w 1073505"/>
                  <a:gd name="connsiteY0" fmla="*/ 1078382 h 2649785"/>
                  <a:gd name="connsiteX1" fmla="*/ 962558 w 1073505"/>
                  <a:gd name="connsiteY1" fmla="*/ 1118616 h 2649785"/>
                  <a:gd name="connsiteX2" fmla="*/ 969873 w 1073505"/>
                  <a:gd name="connsiteY2" fmla="*/ 1173480 h 2649785"/>
                  <a:gd name="connsiteX3" fmla="*/ 991818 w 1073505"/>
                  <a:gd name="connsiteY3" fmla="*/ 1125931 h 2649785"/>
                  <a:gd name="connsiteX4" fmla="*/ 1028394 w 1073505"/>
                  <a:gd name="connsiteY4" fmla="*/ 1133246 h 2649785"/>
                  <a:gd name="connsiteX5" fmla="*/ 1013764 w 1073505"/>
                  <a:gd name="connsiteY5" fmla="*/ 1169822 h 2649785"/>
                  <a:gd name="connsiteX6" fmla="*/ 991818 w 1073505"/>
                  <a:gd name="connsiteY6" fmla="*/ 1173480 h 2649785"/>
                  <a:gd name="connsiteX7" fmla="*/ 984503 w 1073505"/>
                  <a:gd name="connsiteY7" fmla="*/ 1202741 h 2649785"/>
                  <a:gd name="connsiteX8" fmla="*/ 966215 w 1073505"/>
                  <a:gd name="connsiteY8" fmla="*/ 1202741 h 2649785"/>
                  <a:gd name="connsiteX9" fmla="*/ 988161 w 1073505"/>
                  <a:gd name="connsiteY9" fmla="*/ 1235659 h 2649785"/>
                  <a:gd name="connsiteX10" fmla="*/ 1046682 w 1073505"/>
                  <a:gd name="connsiteY10" fmla="*/ 1195426 h 2649785"/>
                  <a:gd name="connsiteX11" fmla="*/ 1068628 w 1073505"/>
                  <a:gd name="connsiteY11" fmla="*/ 1129589 h 2649785"/>
                  <a:gd name="connsiteX12" fmla="*/ 1072286 w 1073505"/>
                  <a:gd name="connsiteY12" fmla="*/ 1093013 h 2649785"/>
                  <a:gd name="connsiteX13" fmla="*/ 1061313 w 1073505"/>
                  <a:gd name="connsiteY13" fmla="*/ 1071067 h 2649785"/>
                  <a:gd name="connsiteX14" fmla="*/ 1032052 w 1073505"/>
                  <a:gd name="connsiteY14" fmla="*/ 964997 h 2649785"/>
                  <a:gd name="connsiteX15" fmla="*/ 999134 w 1073505"/>
                  <a:gd name="connsiteY15" fmla="*/ 851611 h 2649785"/>
                  <a:gd name="connsiteX16" fmla="*/ 988161 w 1073505"/>
                  <a:gd name="connsiteY16" fmla="*/ 727253 h 2649785"/>
                  <a:gd name="connsiteX17" fmla="*/ 922324 w 1073505"/>
                  <a:gd name="connsiteY17" fmla="*/ 548030 h 2649785"/>
                  <a:gd name="connsiteX18" fmla="*/ 856487 w 1073505"/>
                  <a:gd name="connsiteY18" fmla="*/ 244450 h 2649785"/>
                  <a:gd name="connsiteX19" fmla="*/ 838199 w 1073505"/>
                  <a:gd name="connsiteY19" fmla="*/ 189586 h 2649785"/>
                  <a:gd name="connsiteX20" fmla="*/ 732129 w 1073505"/>
                  <a:gd name="connsiteY20" fmla="*/ 134722 h 2649785"/>
                  <a:gd name="connsiteX21" fmla="*/ 637031 w 1073505"/>
                  <a:gd name="connsiteY21" fmla="*/ 65227 h 2649785"/>
                  <a:gd name="connsiteX22" fmla="*/ 699210 w 1073505"/>
                  <a:gd name="connsiteY22" fmla="*/ 171298 h 2649785"/>
                  <a:gd name="connsiteX23" fmla="*/ 721156 w 1073505"/>
                  <a:gd name="connsiteY23" fmla="*/ 255422 h 2649785"/>
                  <a:gd name="connsiteX24" fmla="*/ 713841 w 1073505"/>
                  <a:gd name="connsiteY24" fmla="*/ 354178 h 2649785"/>
                  <a:gd name="connsiteX25" fmla="*/ 702868 w 1073505"/>
                  <a:gd name="connsiteY25" fmla="*/ 357835 h 2649785"/>
                  <a:gd name="connsiteX26" fmla="*/ 688238 w 1073505"/>
                  <a:gd name="connsiteY26" fmla="*/ 281026 h 2649785"/>
                  <a:gd name="connsiteX27" fmla="*/ 600455 w 1073505"/>
                  <a:gd name="connsiteY27" fmla="*/ 153010 h 2649785"/>
                  <a:gd name="connsiteX28" fmla="*/ 615086 w 1073505"/>
                  <a:gd name="connsiteY28" fmla="*/ 127406 h 2649785"/>
                  <a:gd name="connsiteX29" fmla="*/ 589482 w 1073505"/>
                  <a:gd name="connsiteY29" fmla="*/ 87173 h 2649785"/>
                  <a:gd name="connsiteX30" fmla="*/ 501700 w 1073505"/>
                  <a:gd name="connsiteY30" fmla="*/ 68885 h 2649785"/>
                  <a:gd name="connsiteX31" fmla="*/ 556564 w 1073505"/>
                  <a:gd name="connsiteY31" fmla="*/ 145694 h 2649785"/>
                  <a:gd name="connsiteX32" fmla="*/ 534618 w 1073505"/>
                  <a:gd name="connsiteY32" fmla="*/ 204216 h 2649785"/>
                  <a:gd name="connsiteX33" fmla="*/ 443178 w 1073505"/>
                  <a:gd name="connsiteY33" fmla="*/ 50597 h 2649785"/>
                  <a:gd name="connsiteX34" fmla="*/ 417575 w 1073505"/>
                  <a:gd name="connsiteY34" fmla="*/ 17678 h 2649785"/>
                  <a:gd name="connsiteX35" fmla="*/ 395630 w 1073505"/>
                  <a:gd name="connsiteY35" fmla="*/ 3048 h 2649785"/>
                  <a:gd name="connsiteX36" fmla="*/ 359054 w 1073505"/>
                  <a:gd name="connsiteY36" fmla="*/ 35966 h 2649785"/>
                  <a:gd name="connsiteX37" fmla="*/ 231038 w 1073505"/>
                  <a:gd name="connsiteY37" fmla="*/ 54254 h 2649785"/>
                  <a:gd name="connsiteX38" fmla="*/ 154228 w 1073505"/>
                  <a:gd name="connsiteY38" fmla="*/ 46939 h 2649785"/>
                  <a:gd name="connsiteX39" fmla="*/ 135940 w 1073505"/>
                  <a:gd name="connsiteY39" fmla="*/ 90830 h 2649785"/>
                  <a:gd name="connsiteX40" fmla="*/ 88391 w 1073505"/>
                  <a:gd name="connsiteY40" fmla="*/ 156667 h 2649785"/>
                  <a:gd name="connsiteX41" fmla="*/ 92049 w 1073505"/>
                  <a:gd name="connsiteY41" fmla="*/ 204216 h 2649785"/>
                  <a:gd name="connsiteX42" fmla="*/ 81076 w 1073505"/>
                  <a:gd name="connsiteY42" fmla="*/ 226162 h 2649785"/>
                  <a:gd name="connsiteX43" fmla="*/ 11582 w 1073505"/>
                  <a:gd name="connsiteY43" fmla="*/ 646786 h 2649785"/>
                  <a:gd name="connsiteX44" fmla="*/ 11582 w 1073505"/>
                  <a:gd name="connsiteY44" fmla="*/ 741883 h 2649785"/>
                  <a:gd name="connsiteX45" fmla="*/ 51815 w 1073505"/>
                  <a:gd name="connsiteY45" fmla="*/ 913790 h 2649785"/>
                  <a:gd name="connsiteX46" fmla="*/ 77418 w 1073505"/>
                  <a:gd name="connsiteY46" fmla="*/ 1023518 h 2649785"/>
                  <a:gd name="connsiteX47" fmla="*/ 59130 w 1073505"/>
                  <a:gd name="connsiteY47" fmla="*/ 1074725 h 2649785"/>
                  <a:gd name="connsiteX48" fmla="*/ 92049 w 1073505"/>
                  <a:gd name="connsiteY48" fmla="*/ 1074725 h 2649785"/>
                  <a:gd name="connsiteX49" fmla="*/ 110337 w 1073505"/>
                  <a:gd name="connsiteY49" fmla="*/ 1038149 h 2649785"/>
                  <a:gd name="connsiteX50" fmla="*/ 121310 w 1073505"/>
                  <a:gd name="connsiteY50" fmla="*/ 1140562 h 2649785"/>
                  <a:gd name="connsiteX51" fmla="*/ 216407 w 1073505"/>
                  <a:gd name="connsiteY51" fmla="*/ 1239317 h 2649785"/>
                  <a:gd name="connsiteX52" fmla="*/ 220065 w 1073505"/>
                  <a:gd name="connsiteY52" fmla="*/ 1297838 h 2649785"/>
                  <a:gd name="connsiteX53" fmla="*/ 245668 w 1073505"/>
                  <a:gd name="connsiteY53" fmla="*/ 1360018 h 2649785"/>
                  <a:gd name="connsiteX54" fmla="*/ 242010 w 1073505"/>
                  <a:gd name="connsiteY54" fmla="*/ 1506322 h 2649785"/>
                  <a:gd name="connsiteX55" fmla="*/ 256641 w 1073505"/>
                  <a:gd name="connsiteY55" fmla="*/ 1586789 h 2649785"/>
                  <a:gd name="connsiteX56" fmla="*/ 242010 w 1073505"/>
                  <a:gd name="connsiteY56" fmla="*/ 1798930 h 2649785"/>
                  <a:gd name="connsiteX57" fmla="*/ 216407 w 1073505"/>
                  <a:gd name="connsiteY57" fmla="*/ 1941576 h 2649785"/>
                  <a:gd name="connsiteX58" fmla="*/ 227380 w 1073505"/>
                  <a:gd name="connsiteY58" fmla="*/ 2069592 h 2649785"/>
                  <a:gd name="connsiteX59" fmla="*/ 238353 w 1073505"/>
                  <a:gd name="connsiteY59" fmla="*/ 2219554 h 2649785"/>
                  <a:gd name="connsiteX60" fmla="*/ 249326 w 1073505"/>
                  <a:gd name="connsiteY60" fmla="*/ 2256130 h 2649785"/>
                  <a:gd name="connsiteX61" fmla="*/ 198119 w 1073505"/>
                  <a:gd name="connsiteY61" fmla="*/ 2300021 h 2649785"/>
                  <a:gd name="connsiteX62" fmla="*/ 201777 w 1073505"/>
                  <a:gd name="connsiteY62" fmla="*/ 2365858 h 2649785"/>
                  <a:gd name="connsiteX63" fmla="*/ 212750 w 1073505"/>
                  <a:gd name="connsiteY63" fmla="*/ 2395118 h 2649785"/>
                  <a:gd name="connsiteX64" fmla="*/ 190804 w 1073505"/>
                  <a:gd name="connsiteY64" fmla="*/ 2548738 h 2649785"/>
                  <a:gd name="connsiteX65" fmla="*/ 220065 w 1073505"/>
                  <a:gd name="connsiteY65" fmla="*/ 2625547 h 2649785"/>
                  <a:gd name="connsiteX66" fmla="*/ 318518 w 1073505"/>
                  <a:gd name="connsiteY66" fmla="*/ 2636630 h 2649785"/>
                  <a:gd name="connsiteX67" fmla="*/ 363523 w 1073505"/>
                  <a:gd name="connsiteY67" fmla="*/ 2546620 h 2649785"/>
                  <a:gd name="connsiteX68" fmla="*/ 363523 w 1073505"/>
                  <a:gd name="connsiteY68" fmla="*/ 2411605 h 2649785"/>
                  <a:gd name="connsiteX0" fmla="*/ 922324 w 1073505"/>
                  <a:gd name="connsiteY0" fmla="*/ 1078382 h 2649785"/>
                  <a:gd name="connsiteX1" fmla="*/ 962558 w 1073505"/>
                  <a:gd name="connsiteY1" fmla="*/ 1118616 h 2649785"/>
                  <a:gd name="connsiteX2" fmla="*/ 969873 w 1073505"/>
                  <a:gd name="connsiteY2" fmla="*/ 1173480 h 2649785"/>
                  <a:gd name="connsiteX3" fmla="*/ 991818 w 1073505"/>
                  <a:gd name="connsiteY3" fmla="*/ 1125931 h 2649785"/>
                  <a:gd name="connsiteX4" fmla="*/ 1028394 w 1073505"/>
                  <a:gd name="connsiteY4" fmla="*/ 1133246 h 2649785"/>
                  <a:gd name="connsiteX5" fmla="*/ 1013764 w 1073505"/>
                  <a:gd name="connsiteY5" fmla="*/ 1169822 h 2649785"/>
                  <a:gd name="connsiteX6" fmla="*/ 991818 w 1073505"/>
                  <a:gd name="connsiteY6" fmla="*/ 1173480 h 2649785"/>
                  <a:gd name="connsiteX7" fmla="*/ 984503 w 1073505"/>
                  <a:gd name="connsiteY7" fmla="*/ 1202741 h 2649785"/>
                  <a:gd name="connsiteX8" fmla="*/ 966215 w 1073505"/>
                  <a:gd name="connsiteY8" fmla="*/ 1202741 h 2649785"/>
                  <a:gd name="connsiteX9" fmla="*/ 988161 w 1073505"/>
                  <a:gd name="connsiteY9" fmla="*/ 1235659 h 2649785"/>
                  <a:gd name="connsiteX10" fmla="*/ 1046682 w 1073505"/>
                  <a:gd name="connsiteY10" fmla="*/ 1195426 h 2649785"/>
                  <a:gd name="connsiteX11" fmla="*/ 1068628 w 1073505"/>
                  <a:gd name="connsiteY11" fmla="*/ 1129589 h 2649785"/>
                  <a:gd name="connsiteX12" fmla="*/ 1072286 w 1073505"/>
                  <a:gd name="connsiteY12" fmla="*/ 1093013 h 2649785"/>
                  <a:gd name="connsiteX13" fmla="*/ 1061313 w 1073505"/>
                  <a:gd name="connsiteY13" fmla="*/ 1071067 h 2649785"/>
                  <a:gd name="connsiteX14" fmla="*/ 1032052 w 1073505"/>
                  <a:gd name="connsiteY14" fmla="*/ 964997 h 2649785"/>
                  <a:gd name="connsiteX15" fmla="*/ 999134 w 1073505"/>
                  <a:gd name="connsiteY15" fmla="*/ 851611 h 2649785"/>
                  <a:gd name="connsiteX16" fmla="*/ 988161 w 1073505"/>
                  <a:gd name="connsiteY16" fmla="*/ 727253 h 2649785"/>
                  <a:gd name="connsiteX17" fmla="*/ 922324 w 1073505"/>
                  <a:gd name="connsiteY17" fmla="*/ 548030 h 2649785"/>
                  <a:gd name="connsiteX18" fmla="*/ 856487 w 1073505"/>
                  <a:gd name="connsiteY18" fmla="*/ 244450 h 2649785"/>
                  <a:gd name="connsiteX19" fmla="*/ 838199 w 1073505"/>
                  <a:gd name="connsiteY19" fmla="*/ 189586 h 2649785"/>
                  <a:gd name="connsiteX20" fmla="*/ 732129 w 1073505"/>
                  <a:gd name="connsiteY20" fmla="*/ 134722 h 2649785"/>
                  <a:gd name="connsiteX21" fmla="*/ 637031 w 1073505"/>
                  <a:gd name="connsiteY21" fmla="*/ 65227 h 2649785"/>
                  <a:gd name="connsiteX22" fmla="*/ 699210 w 1073505"/>
                  <a:gd name="connsiteY22" fmla="*/ 171298 h 2649785"/>
                  <a:gd name="connsiteX23" fmla="*/ 721156 w 1073505"/>
                  <a:gd name="connsiteY23" fmla="*/ 255422 h 2649785"/>
                  <a:gd name="connsiteX24" fmla="*/ 713841 w 1073505"/>
                  <a:gd name="connsiteY24" fmla="*/ 354178 h 2649785"/>
                  <a:gd name="connsiteX25" fmla="*/ 702868 w 1073505"/>
                  <a:gd name="connsiteY25" fmla="*/ 357835 h 2649785"/>
                  <a:gd name="connsiteX26" fmla="*/ 688238 w 1073505"/>
                  <a:gd name="connsiteY26" fmla="*/ 281026 h 2649785"/>
                  <a:gd name="connsiteX27" fmla="*/ 600455 w 1073505"/>
                  <a:gd name="connsiteY27" fmla="*/ 153010 h 2649785"/>
                  <a:gd name="connsiteX28" fmla="*/ 615086 w 1073505"/>
                  <a:gd name="connsiteY28" fmla="*/ 127406 h 2649785"/>
                  <a:gd name="connsiteX29" fmla="*/ 589482 w 1073505"/>
                  <a:gd name="connsiteY29" fmla="*/ 87173 h 2649785"/>
                  <a:gd name="connsiteX30" fmla="*/ 501700 w 1073505"/>
                  <a:gd name="connsiteY30" fmla="*/ 68885 h 2649785"/>
                  <a:gd name="connsiteX31" fmla="*/ 556564 w 1073505"/>
                  <a:gd name="connsiteY31" fmla="*/ 145694 h 2649785"/>
                  <a:gd name="connsiteX32" fmla="*/ 534618 w 1073505"/>
                  <a:gd name="connsiteY32" fmla="*/ 204216 h 2649785"/>
                  <a:gd name="connsiteX33" fmla="*/ 443178 w 1073505"/>
                  <a:gd name="connsiteY33" fmla="*/ 50597 h 2649785"/>
                  <a:gd name="connsiteX34" fmla="*/ 417575 w 1073505"/>
                  <a:gd name="connsiteY34" fmla="*/ 17678 h 2649785"/>
                  <a:gd name="connsiteX35" fmla="*/ 395630 w 1073505"/>
                  <a:gd name="connsiteY35" fmla="*/ 3048 h 2649785"/>
                  <a:gd name="connsiteX36" fmla="*/ 359054 w 1073505"/>
                  <a:gd name="connsiteY36" fmla="*/ 35966 h 2649785"/>
                  <a:gd name="connsiteX37" fmla="*/ 231038 w 1073505"/>
                  <a:gd name="connsiteY37" fmla="*/ 54254 h 2649785"/>
                  <a:gd name="connsiteX38" fmla="*/ 154228 w 1073505"/>
                  <a:gd name="connsiteY38" fmla="*/ 46939 h 2649785"/>
                  <a:gd name="connsiteX39" fmla="*/ 135940 w 1073505"/>
                  <a:gd name="connsiteY39" fmla="*/ 90830 h 2649785"/>
                  <a:gd name="connsiteX40" fmla="*/ 88391 w 1073505"/>
                  <a:gd name="connsiteY40" fmla="*/ 156667 h 2649785"/>
                  <a:gd name="connsiteX41" fmla="*/ 92049 w 1073505"/>
                  <a:gd name="connsiteY41" fmla="*/ 204216 h 2649785"/>
                  <a:gd name="connsiteX42" fmla="*/ 81076 w 1073505"/>
                  <a:gd name="connsiteY42" fmla="*/ 226162 h 2649785"/>
                  <a:gd name="connsiteX43" fmla="*/ 11582 w 1073505"/>
                  <a:gd name="connsiteY43" fmla="*/ 646786 h 2649785"/>
                  <a:gd name="connsiteX44" fmla="*/ 11582 w 1073505"/>
                  <a:gd name="connsiteY44" fmla="*/ 741883 h 2649785"/>
                  <a:gd name="connsiteX45" fmla="*/ 51815 w 1073505"/>
                  <a:gd name="connsiteY45" fmla="*/ 913790 h 2649785"/>
                  <a:gd name="connsiteX46" fmla="*/ 77418 w 1073505"/>
                  <a:gd name="connsiteY46" fmla="*/ 1023518 h 2649785"/>
                  <a:gd name="connsiteX47" fmla="*/ 59130 w 1073505"/>
                  <a:gd name="connsiteY47" fmla="*/ 1074725 h 2649785"/>
                  <a:gd name="connsiteX48" fmla="*/ 92049 w 1073505"/>
                  <a:gd name="connsiteY48" fmla="*/ 1074725 h 2649785"/>
                  <a:gd name="connsiteX49" fmla="*/ 110337 w 1073505"/>
                  <a:gd name="connsiteY49" fmla="*/ 1038149 h 2649785"/>
                  <a:gd name="connsiteX50" fmla="*/ 121310 w 1073505"/>
                  <a:gd name="connsiteY50" fmla="*/ 1140562 h 2649785"/>
                  <a:gd name="connsiteX51" fmla="*/ 216407 w 1073505"/>
                  <a:gd name="connsiteY51" fmla="*/ 1239317 h 2649785"/>
                  <a:gd name="connsiteX52" fmla="*/ 220065 w 1073505"/>
                  <a:gd name="connsiteY52" fmla="*/ 1297838 h 2649785"/>
                  <a:gd name="connsiteX53" fmla="*/ 245668 w 1073505"/>
                  <a:gd name="connsiteY53" fmla="*/ 1360018 h 2649785"/>
                  <a:gd name="connsiteX54" fmla="*/ 242010 w 1073505"/>
                  <a:gd name="connsiteY54" fmla="*/ 1506322 h 2649785"/>
                  <a:gd name="connsiteX55" fmla="*/ 256641 w 1073505"/>
                  <a:gd name="connsiteY55" fmla="*/ 1586789 h 2649785"/>
                  <a:gd name="connsiteX56" fmla="*/ 242010 w 1073505"/>
                  <a:gd name="connsiteY56" fmla="*/ 1798930 h 2649785"/>
                  <a:gd name="connsiteX57" fmla="*/ 216407 w 1073505"/>
                  <a:gd name="connsiteY57" fmla="*/ 1941576 h 2649785"/>
                  <a:gd name="connsiteX58" fmla="*/ 227380 w 1073505"/>
                  <a:gd name="connsiteY58" fmla="*/ 2069592 h 2649785"/>
                  <a:gd name="connsiteX59" fmla="*/ 238353 w 1073505"/>
                  <a:gd name="connsiteY59" fmla="*/ 2219554 h 2649785"/>
                  <a:gd name="connsiteX60" fmla="*/ 249326 w 1073505"/>
                  <a:gd name="connsiteY60" fmla="*/ 2256130 h 2649785"/>
                  <a:gd name="connsiteX61" fmla="*/ 198119 w 1073505"/>
                  <a:gd name="connsiteY61" fmla="*/ 2300021 h 2649785"/>
                  <a:gd name="connsiteX62" fmla="*/ 201777 w 1073505"/>
                  <a:gd name="connsiteY62" fmla="*/ 2365858 h 2649785"/>
                  <a:gd name="connsiteX63" fmla="*/ 212750 w 1073505"/>
                  <a:gd name="connsiteY63" fmla="*/ 2395118 h 2649785"/>
                  <a:gd name="connsiteX64" fmla="*/ 190804 w 1073505"/>
                  <a:gd name="connsiteY64" fmla="*/ 2548738 h 2649785"/>
                  <a:gd name="connsiteX65" fmla="*/ 220065 w 1073505"/>
                  <a:gd name="connsiteY65" fmla="*/ 2625547 h 2649785"/>
                  <a:gd name="connsiteX66" fmla="*/ 318518 w 1073505"/>
                  <a:gd name="connsiteY66" fmla="*/ 2636630 h 2649785"/>
                  <a:gd name="connsiteX67" fmla="*/ 363523 w 1073505"/>
                  <a:gd name="connsiteY67" fmla="*/ 2546620 h 2649785"/>
                  <a:gd name="connsiteX68" fmla="*/ 363523 w 1073505"/>
                  <a:gd name="connsiteY68" fmla="*/ 2411605 h 2649785"/>
                  <a:gd name="connsiteX69" fmla="*/ 370026 w 1073505"/>
                  <a:gd name="connsiteY69" fmla="*/ 2413405 h 2649785"/>
                  <a:gd name="connsiteX0" fmla="*/ 922324 w 1073505"/>
                  <a:gd name="connsiteY0" fmla="*/ 1078382 h 2649785"/>
                  <a:gd name="connsiteX1" fmla="*/ 962558 w 1073505"/>
                  <a:gd name="connsiteY1" fmla="*/ 1118616 h 2649785"/>
                  <a:gd name="connsiteX2" fmla="*/ 969873 w 1073505"/>
                  <a:gd name="connsiteY2" fmla="*/ 1173480 h 2649785"/>
                  <a:gd name="connsiteX3" fmla="*/ 991818 w 1073505"/>
                  <a:gd name="connsiteY3" fmla="*/ 1125931 h 2649785"/>
                  <a:gd name="connsiteX4" fmla="*/ 1028394 w 1073505"/>
                  <a:gd name="connsiteY4" fmla="*/ 1133246 h 2649785"/>
                  <a:gd name="connsiteX5" fmla="*/ 1013764 w 1073505"/>
                  <a:gd name="connsiteY5" fmla="*/ 1169822 h 2649785"/>
                  <a:gd name="connsiteX6" fmla="*/ 991818 w 1073505"/>
                  <a:gd name="connsiteY6" fmla="*/ 1173480 h 2649785"/>
                  <a:gd name="connsiteX7" fmla="*/ 984503 w 1073505"/>
                  <a:gd name="connsiteY7" fmla="*/ 1202741 h 2649785"/>
                  <a:gd name="connsiteX8" fmla="*/ 966215 w 1073505"/>
                  <a:gd name="connsiteY8" fmla="*/ 1202741 h 2649785"/>
                  <a:gd name="connsiteX9" fmla="*/ 988161 w 1073505"/>
                  <a:gd name="connsiteY9" fmla="*/ 1235659 h 2649785"/>
                  <a:gd name="connsiteX10" fmla="*/ 1046682 w 1073505"/>
                  <a:gd name="connsiteY10" fmla="*/ 1195426 h 2649785"/>
                  <a:gd name="connsiteX11" fmla="*/ 1068628 w 1073505"/>
                  <a:gd name="connsiteY11" fmla="*/ 1129589 h 2649785"/>
                  <a:gd name="connsiteX12" fmla="*/ 1072286 w 1073505"/>
                  <a:gd name="connsiteY12" fmla="*/ 1093013 h 2649785"/>
                  <a:gd name="connsiteX13" fmla="*/ 1061313 w 1073505"/>
                  <a:gd name="connsiteY13" fmla="*/ 1071067 h 2649785"/>
                  <a:gd name="connsiteX14" fmla="*/ 1032052 w 1073505"/>
                  <a:gd name="connsiteY14" fmla="*/ 964997 h 2649785"/>
                  <a:gd name="connsiteX15" fmla="*/ 999134 w 1073505"/>
                  <a:gd name="connsiteY15" fmla="*/ 851611 h 2649785"/>
                  <a:gd name="connsiteX16" fmla="*/ 988161 w 1073505"/>
                  <a:gd name="connsiteY16" fmla="*/ 727253 h 2649785"/>
                  <a:gd name="connsiteX17" fmla="*/ 922324 w 1073505"/>
                  <a:gd name="connsiteY17" fmla="*/ 548030 h 2649785"/>
                  <a:gd name="connsiteX18" fmla="*/ 856487 w 1073505"/>
                  <a:gd name="connsiteY18" fmla="*/ 244450 h 2649785"/>
                  <a:gd name="connsiteX19" fmla="*/ 838199 w 1073505"/>
                  <a:gd name="connsiteY19" fmla="*/ 189586 h 2649785"/>
                  <a:gd name="connsiteX20" fmla="*/ 732129 w 1073505"/>
                  <a:gd name="connsiteY20" fmla="*/ 134722 h 2649785"/>
                  <a:gd name="connsiteX21" fmla="*/ 637031 w 1073505"/>
                  <a:gd name="connsiteY21" fmla="*/ 65227 h 2649785"/>
                  <a:gd name="connsiteX22" fmla="*/ 699210 w 1073505"/>
                  <a:gd name="connsiteY22" fmla="*/ 171298 h 2649785"/>
                  <a:gd name="connsiteX23" fmla="*/ 721156 w 1073505"/>
                  <a:gd name="connsiteY23" fmla="*/ 255422 h 2649785"/>
                  <a:gd name="connsiteX24" fmla="*/ 713841 w 1073505"/>
                  <a:gd name="connsiteY24" fmla="*/ 354178 h 2649785"/>
                  <a:gd name="connsiteX25" fmla="*/ 702868 w 1073505"/>
                  <a:gd name="connsiteY25" fmla="*/ 357835 h 2649785"/>
                  <a:gd name="connsiteX26" fmla="*/ 688238 w 1073505"/>
                  <a:gd name="connsiteY26" fmla="*/ 281026 h 2649785"/>
                  <a:gd name="connsiteX27" fmla="*/ 600455 w 1073505"/>
                  <a:gd name="connsiteY27" fmla="*/ 153010 h 2649785"/>
                  <a:gd name="connsiteX28" fmla="*/ 615086 w 1073505"/>
                  <a:gd name="connsiteY28" fmla="*/ 127406 h 2649785"/>
                  <a:gd name="connsiteX29" fmla="*/ 589482 w 1073505"/>
                  <a:gd name="connsiteY29" fmla="*/ 87173 h 2649785"/>
                  <a:gd name="connsiteX30" fmla="*/ 501700 w 1073505"/>
                  <a:gd name="connsiteY30" fmla="*/ 68885 h 2649785"/>
                  <a:gd name="connsiteX31" fmla="*/ 556564 w 1073505"/>
                  <a:gd name="connsiteY31" fmla="*/ 145694 h 2649785"/>
                  <a:gd name="connsiteX32" fmla="*/ 534618 w 1073505"/>
                  <a:gd name="connsiteY32" fmla="*/ 204216 h 2649785"/>
                  <a:gd name="connsiteX33" fmla="*/ 443178 w 1073505"/>
                  <a:gd name="connsiteY33" fmla="*/ 50597 h 2649785"/>
                  <a:gd name="connsiteX34" fmla="*/ 417575 w 1073505"/>
                  <a:gd name="connsiteY34" fmla="*/ 17678 h 2649785"/>
                  <a:gd name="connsiteX35" fmla="*/ 395630 w 1073505"/>
                  <a:gd name="connsiteY35" fmla="*/ 3048 h 2649785"/>
                  <a:gd name="connsiteX36" fmla="*/ 359054 w 1073505"/>
                  <a:gd name="connsiteY36" fmla="*/ 35966 h 2649785"/>
                  <a:gd name="connsiteX37" fmla="*/ 231038 w 1073505"/>
                  <a:gd name="connsiteY37" fmla="*/ 54254 h 2649785"/>
                  <a:gd name="connsiteX38" fmla="*/ 154228 w 1073505"/>
                  <a:gd name="connsiteY38" fmla="*/ 46939 h 2649785"/>
                  <a:gd name="connsiteX39" fmla="*/ 135940 w 1073505"/>
                  <a:gd name="connsiteY39" fmla="*/ 90830 h 2649785"/>
                  <a:gd name="connsiteX40" fmla="*/ 88391 w 1073505"/>
                  <a:gd name="connsiteY40" fmla="*/ 156667 h 2649785"/>
                  <a:gd name="connsiteX41" fmla="*/ 92049 w 1073505"/>
                  <a:gd name="connsiteY41" fmla="*/ 204216 h 2649785"/>
                  <a:gd name="connsiteX42" fmla="*/ 81076 w 1073505"/>
                  <a:gd name="connsiteY42" fmla="*/ 226162 h 2649785"/>
                  <a:gd name="connsiteX43" fmla="*/ 11582 w 1073505"/>
                  <a:gd name="connsiteY43" fmla="*/ 646786 h 2649785"/>
                  <a:gd name="connsiteX44" fmla="*/ 11582 w 1073505"/>
                  <a:gd name="connsiteY44" fmla="*/ 741883 h 2649785"/>
                  <a:gd name="connsiteX45" fmla="*/ 51815 w 1073505"/>
                  <a:gd name="connsiteY45" fmla="*/ 913790 h 2649785"/>
                  <a:gd name="connsiteX46" fmla="*/ 77418 w 1073505"/>
                  <a:gd name="connsiteY46" fmla="*/ 1023518 h 2649785"/>
                  <a:gd name="connsiteX47" fmla="*/ 59130 w 1073505"/>
                  <a:gd name="connsiteY47" fmla="*/ 1074725 h 2649785"/>
                  <a:gd name="connsiteX48" fmla="*/ 92049 w 1073505"/>
                  <a:gd name="connsiteY48" fmla="*/ 1074725 h 2649785"/>
                  <a:gd name="connsiteX49" fmla="*/ 110337 w 1073505"/>
                  <a:gd name="connsiteY49" fmla="*/ 1038149 h 2649785"/>
                  <a:gd name="connsiteX50" fmla="*/ 121310 w 1073505"/>
                  <a:gd name="connsiteY50" fmla="*/ 1140562 h 2649785"/>
                  <a:gd name="connsiteX51" fmla="*/ 216407 w 1073505"/>
                  <a:gd name="connsiteY51" fmla="*/ 1239317 h 2649785"/>
                  <a:gd name="connsiteX52" fmla="*/ 220065 w 1073505"/>
                  <a:gd name="connsiteY52" fmla="*/ 1297838 h 2649785"/>
                  <a:gd name="connsiteX53" fmla="*/ 245668 w 1073505"/>
                  <a:gd name="connsiteY53" fmla="*/ 1360018 h 2649785"/>
                  <a:gd name="connsiteX54" fmla="*/ 242010 w 1073505"/>
                  <a:gd name="connsiteY54" fmla="*/ 1506322 h 2649785"/>
                  <a:gd name="connsiteX55" fmla="*/ 256641 w 1073505"/>
                  <a:gd name="connsiteY55" fmla="*/ 1586789 h 2649785"/>
                  <a:gd name="connsiteX56" fmla="*/ 242010 w 1073505"/>
                  <a:gd name="connsiteY56" fmla="*/ 1798930 h 2649785"/>
                  <a:gd name="connsiteX57" fmla="*/ 216407 w 1073505"/>
                  <a:gd name="connsiteY57" fmla="*/ 1941576 h 2649785"/>
                  <a:gd name="connsiteX58" fmla="*/ 227380 w 1073505"/>
                  <a:gd name="connsiteY58" fmla="*/ 2069592 h 2649785"/>
                  <a:gd name="connsiteX59" fmla="*/ 238353 w 1073505"/>
                  <a:gd name="connsiteY59" fmla="*/ 2219554 h 2649785"/>
                  <a:gd name="connsiteX60" fmla="*/ 249326 w 1073505"/>
                  <a:gd name="connsiteY60" fmla="*/ 2256130 h 2649785"/>
                  <a:gd name="connsiteX61" fmla="*/ 198119 w 1073505"/>
                  <a:gd name="connsiteY61" fmla="*/ 2300021 h 2649785"/>
                  <a:gd name="connsiteX62" fmla="*/ 201777 w 1073505"/>
                  <a:gd name="connsiteY62" fmla="*/ 2365858 h 2649785"/>
                  <a:gd name="connsiteX63" fmla="*/ 212750 w 1073505"/>
                  <a:gd name="connsiteY63" fmla="*/ 2395118 h 2649785"/>
                  <a:gd name="connsiteX64" fmla="*/ 190804 w 1073505"/>
                  <a:gd name="connsiteY64" fmla="*/ 2548738 h 2649785"/>
                  <a:gd name="connsiteX65" fmla="*/ 220065 w 1073505"/>
                  <a:gd name="connsiteY65" fmla="*/ 2625547 h 2649785"/>
                  <a:gd name="connsiteX66" fmla="*/ 318518 w 1073505"/>
                  <a:gd name="connsiteY66" fmla="*/ 2636630 h 2649785"/>
                  <a:gd name="connsiteX67" fmla="*/ 363523 w 1073505"/>
                  <a:gd name="connsiteY67" fmla="*/ 2546620 h 2649785"/>
                  <a:gd name="connsiteX68" fmla="*/ 363523 w 1073505"/>
                  <a:gd name="connsiteY68" fmla="*/ 2411605 h 2649785"/>
                  <a:gd name="connsiteX69" fmla="*/ 408528 w 1073505"/>
                  <a:gd name="connsiteY69" fmla="*/ 2366600 h 2649785"/>
                  <a:gd name="connsiteX0" fmla="*/ 922324 w 1073505"/>
                  <a:gd name="connsiteY0" fmla="*/ 1078382 h 2649785"/>
                  <a:gd name="connsiteX1" fmla="*/ 962558 w 1073505"/>
                  <a:gd name="connsiteY1" fmla="*/ 1118616 h 2649785"/>
                  <a:gd name="connsiteX2" fmla="*/ 969873 w 1073505"/>
                  <a:gd name="connsiteY2" fmla="*/ 1173480 h 2649785"/>
                  <a:gd name="connsiteX3" fmla="*/ 991818 w 1073505"/>
                  <a:gd name="connsiteY3" fmla="*/ 1125931 h 2649785"/>
                  <a:gd name="connsiteX4" fmla="*/ 1028394 w 1073505"/>
                  <a:gd name="connsiteY4" fmla="*/ 1133246 h 2649785"/>
                  <a:gd name="connsiteX5" fmla="*/ 1013764 w 1073505"/>
                  <a:gd name="connsiteY5" fmla="*/ 1169822 h 2649785"/>
                  <a:gd name="connsiteX6" fmla="*/ 991818 w 1073505"/>
                  <a:gd name="connsiteY6" fmla="*/ 1173480 h 2649785"/>
                  <a:gd name="connsiteX7" fmla="*/ 984503 w 1073505"/>
                  <a:gd name="connsiteY7" fmla="*/ 1202741 h 2649785"/>
                  <a:gd name="connsiteX8" fmla="*/ 966215 w 1073505"/>
                  <a:gd name="connsiteY8" fmla="*/ 1202741 h 2649785"/>
                  <a:gd name="connsiteX9" fmla="*/ 988161 w 1073505"/>
                  <a:gd name="connsiteY9" fmla="*/ 1235659 h 2649785"/>
                  <a:gd name="connsiteX10" fmla="*/ 1046682 w 1073505"/>
                  <a:gd name="connsiteY10" fmla="*/ 1195426 h 2649785"/>
                  <a:gd name="connsiteX11" fmla="*/ 1068628 w 1073505"/>
                  <a:gd name="connsiteY11" fmla="*/ 1129589 h 2649785"/>
                  <a:gd name="connsiteX12" fmla="*/ 1072286 w 1073505"/>
                  <a:gd name="connsiteY12" fmla="*/ 1093013 h 2649785"/>
                  <a:gd name="connsiteX13" fmla="*/ 1061313 w 1073505"/>
                  <a:gd name="connsiteY13" fmla="*/ 1071067 h 2649785"/>
                  <a:gd name="connsiteX14" fmla="*/ 1032052 w 1073505"/>
                  <a:gd name="connsiteY14" fmla="*/ 964997 h 2649785"/>
                  <a:gd name="connsiteX15" fmla="*/ 999134 w 1073505"/>
                  <a:gd name="connsiteY15" fmla="*/ 851611 h 2649785"/>
                  <a:gd name="connsiteX16" fmla="*/ 988161 w 1073505"/>
                  <a:gd name="connsiteY16" fmla="*/ 727253 h 2649785"/>
                  <a:gd name="connsiteX17" fmla="*/ 922324 w 1073505"/>
                  <a:gd name="connsiteY17" fmla="*/ 548030 h 2649785"/>
                  <a:gd name="connsiteX18" fmla="*/ 856487 w 1073505"/>
                  <a:gd name="connsiteY18" fmla="*/ 244450 h 2649785"/>
                  <a:gd name="connsiteX19" fmla="*/ 838199 w 1073505"/>
                  <a:gd name="connsiteY19" fmla="*/ 189586 h 2649785"/>
                  <a:gd name="connsiteX20" fmla="*/ 732129 w 1073505"/>
                  <a:gd name="connsiteY20" fmla="*/ 134722 h 2649785"/>
                  <a:gd name="connsiteX21" fmla="*/ 637031 w 1073505"/>
                  <a:gd name="connsiteY21" fmla="*/ 65227 h 2649785"/>
                  <a:gd name="connsiteX22" fmla="*/ 699210 w 1073505"/>
                  <a:gd name="connsiteY22" fmla="*/ 171298 h 2649785"/>
                  <a:gd name="connsiteX23" fmla="*/ 721156 w 1073505"/>
                  <a:gd name="connsiteY23" fmla="*/ 255422 h 2649785"/>
                  <a:gd name="connsiteX24" fmla="*/ 713841 w 1073505"/>
                  <a:gd name="connsiteY24" fmla="*/ 354178 h 2649785"/>
                  <a:gd name="connsiteX25" fmla="*/ 702868 w 1073505"/>
                  <a:gd name="connsiteY25" fmla="*/ 357835 h 2649785"/>
                  <a:gd name="connsiteX26" fmla="*/ 688238 w 1073505"/>
                  <a:gd name="connsiteY26" fmla="*/ 281026 h 2649785"/>
                  <a:gd name="connsiteX27" fmla="*/ 600455 w 1073505"/>
                  <a:gd name="connsiteY27" fmla="*/ 153010 h 2649785"/>
                  <a:gd name="connsiteX28" fmla="*/ 615086 w 1073505"/>
                  <a:gd name="connsiteY28" fmla="*/ 127406 h 2649785"/>
                  <a:gd name="connsiteX29" fmla="*/ 589482 w 1073505"/>
                  <a:gd name="connsiteY29" fmla="*/ 87173 h 2649785"/>
                  <a:gd name="connsiteX30" fmla="*/ 501700 w 1073505"/>
                  <a:gd name="connsiteY30" fmla="*/ 68885 h 2649785"/>
                  <a:gd name="connsiteX31" fmla="*/ 556564 w 1073505"/>
                  <a:gd name="connsiteY31" fmla="*/ 145694 h 2649785"/>
                  <a:gd name="connsiteX32" fmla="*/ 534618 w 1073505"/>
                  <a:gd name="connsiteY32" fmla="*/ 204216 h 2649785"/>
                  <a:gd name="connsiteX33" fmla="*/ 443178 w 1073505"/>
                  <a:gd name="connsiteY33" fmla="*/ 50597 h 2649785"/>
                  <a:gd name="connsiteX34" fmla="*/ 417575 w 1073505"/>
                  <a:gd name="connsiteY34" fmla="*/ 17678 h 2649785"/>
                  <a:gd name="connsiteX35" fmla="*/ 395630 w 1073505"/>
                  <a:gd name="connsiteY35" fmla="*/ 3048 h 2649785"/>
                  <a:gd name="connsiteX36" fmla="*/ 359054 w 1073505"/>
                  <a:gd name="connsiteY36" fmla="*/ 35966 h 2649785"/>
                  <a:gd name="connsiteX37" fmla="*/ 231038 w 1073505"/>
                  <a:gd name="connsiteY37" fmla="*/ 54254 h 2649785"/>
                  <a:gd name="connsiteX38" fmla="*/ 154228 w 1073505"/>
                  <a:gd name="connsiteY38" fmla="*/ 46939 h 2649785"/>
                  <a:gd name="connsiteX39" fmla="*/ 135940 w 1073505"/>
                  <a:gd name="connsiteY39" fmla="*/ 90830 h 2649785"/>
                  <a:gd name="connsiteX40" fmla="*/ 88391 w 1073505"/>
                  <a:gd name="connsiteY40" fmla="*/ 156667 h 2649785"/>
                  <a:gd name="connsiteX41" fmla="*/ 92049 w 1073505"/>
                  <a:gd name="connsiteY41" fmla="*/ 204216 h 2649785"/>
                  <a:gd name="connsiteX42" fmla="*/ 81076 w 1073505"/>
                  <a:gd name="connsiteY42" fmla="*/ 226162 h 2649785"/>
                  <a:gd name="connsiteX43" fmla="*/ 11582 w 1073505"/>
                  <a:gd name="connsiteY43" fmla="*/ 646786 h 2649785"/>
                  <a:gd name="connsiteX44" fmla="*/ 11582 w 1073505"/>
                  <a:gd name="connsiteY44" fmla="*/ 741883 h 2649785"/>
                  <a:gd name="connsiteX45" fmla="*/ 51815 w 1073505"/>
                  <a:gd name="connsiteY45" fmla="*/ 913790 h 2649785"/>
                  <a:gd name="connsiteX46" fmla="*/ 77418 w 1073505"/>
                  <a:gd name="connsiteY46" fmla="*/ 1023518 h 2649785"/>
                  <a:gd name="connsiteX47" fmla="*/ 59130 w 1073505"/>
                  <a:gd name="connsiteY47" fmla="*/ 1074725 h 2649785"/>
                  <a:gd name="connsiteX48" fmla="*/ 92049 w 1073505"/>
                  <a:gd name="connsiteY48" fmla="*/ 1074725 h 2649785"/>
                  <a:gd name="connsiteX49" fmla="*/ 110337 w 1073505"/>
                  <a:gd name="connsiteY49" fmla="*/ 1038149 h 2649785"/>
                  <a:gd name="connsiteX50" fmla="*/ 121310 w 1073505"/>
                  <a:gd name="connsiteY50" fmla="*/ 1140562 h 2649785"/>
                  <a:gd name="connsiteX51" fmla="*/ 216407 w 1073505"/>
                  <a:gd name="connsiteY51" fmla="*/ 1239317 h 2649785"/>
                  <a:gd name="connsiteX52" fmla="*/ 220065 w 1073505"/>
                  <a:gd name="connsiteY52" fmla="*/ 1297838 h 2649785"/>
                  <a:gd name="connsiteX53" fmla="*/ 245668 w 1073505"/>
                  <a:gd name="connsiteY53" fmla="*/ 1360018 h 2649785"/>
                  <a:gd name="connsiteX54" fmla="*/ 242010 w 1073505"/>
                  <a:gd name="connsiteY54" fmla="*/ 1506322 h 2649785"/>
                  <a:gd name="connsiteX55" fmla="*/ 256641 w 1073505"/>
                  <a:gd name="connsiteY55" fmla="*/ 1586789 h 2649785"/>
                  <a:gd name="connsiteX56" fmla="*/ 242010 w 1073505"/>
                  <a:gd name="connsiteY56" fmla="*/ 1798930 h 2649785"/>
                  <a:gd name="connsiteX57" fmla="*/ 216407 w 1073505"/>
                  <a:gd name="connsiteY57" fmla="*/ 1941576 h 2649785"/>
                  <a:gd name="connsiteX58" fmla="*/ 227380 w 1073505"/>
                  <a:gd name="connsiteY58" fmla="*/ 2069592 h 2649785"/>
                  <a:gd name="connsiteX59" fmla="*/ 238353 w 1073505"/>
                  <a:gd name="connsiteY59" fmla="*/ 2219554 h 2649785"/>
                  <a:gd name="connsiteX60" fmla="*/ 249326 w 1073505"/>
                  <a:gd name="connsiteY60" fmla="*/ 2256130 h 2649785"/>
                  <a:gd name="connsiteX61" fmla="*/ 198119 w 1073505"/>
                  <a:gd name="connsiteY61" fmla="*/ 2300021 h 2649785"/>
                  <a:gd name="connsiteX62" fmla="*/ 201777 w 1073505"/>
                  <a:gd name="connsiteY62" fmla="*/ 2365858 h 2649785"/>
                  <a:gd name="connsiteX63" fmla="*/ 212750 w 1073505"/>
                  <a:gd name="connsiteY63" fmla="*/ 2395118 h 2649785"/>
                  <a:gd name="connsiteX64" fmla="*/ 190804 w 1073505"/>
                  <a:gd name="connsiteY64" fmla="*/ 2548738 h 2649785"/>
                  <a:gd name="connsiteX65" fmla="*/ 220065 w 1073505"/>
                  <a:gd name="connsiteY65" fmla="*/ 2625547 h 2649785"/>
                  <a:gd name="connsiteX66" fmla="*/ 318518 w 1073505"/>
                  <a:gd name="connsiteY66" fmla="*/ 2636630 h 2649785"/>
                  <a:gd name="connsiteX67" fmla="*/ 363523 w 1073505"/>
                  <a:gd name="connsiteY67" fmla="*/ 2546620 h 2649785"/>
                  <a:gd name="connsiteX68" fmla="*/ 363523 w 1073505"/>
                  <a:gd name="connsiteY68" fmla="*/ 2411605 h 2649785"/>
                  <a:gd name="connsiteX69" fmla="*/ 408528 w 1073505"/>
                  <a:gd name="connsiteY69" fmla="*/ 2366600 h 2649785"/>
                  <a:gd name="connsiteX70" fmla="*/ 410260 w 1073505"/>
                  <a:gd name="connsiteY70" fmla="*/ 2358541 h 2649785"/>
                  <a:gd name="connsiteX0" fmla="*/ 922324 w 1073505"/>
                  <a:gd name="connsiteY0" fmla="*/ 1078382 h 2649785"/>
                  <a:gd name="connsiteX1" fmla="*/ 962558 w 1073505"/>
                  <a:gd name="connsiteY1" fmla="*/ 1118616 h 2649785"/>
                  <a:gd name="connsiteX2" fmla="*/ 969873 w 1073505"/>
                  <a:gd name="connsiteY2" fmla="*/ 1173480 h 2649785"/>
                  <a:gd name="connsiteX3" fmla="*/ 991818 w 1073505"/>
                  <a:gd name="connsiteY3" fmla="*/ 1125931 h 2649785"/>
                  <a:gd name="connsiteX4" fmla="*/ 1028394 w 1073505"/>
                  <a:gd name="connsiteY4" fmla="*/ 1133246 h 2649785"/>
                  <a:gd name="connsiteX5" fmla="*/ 1013764 w 1073505"/>
                  <a:gd name="connsiteY5" fmla="*/ 1169822 h 2649785"/>
                  <a:gd name="connsiteX6" fmla="*/ 991818 w 1073505"/>
                  <a:gd name="connsiteY6" fmla="*/ 1173480 h 2649785"/>
                  <a:gd name="connsiteX7" fmla="*/ 984503 w 1073505"/>
                  <a:gd name="connsiteY7" fmla="*/ 1202741 h 2649785"/>
                  <a:gd name="connsiteX8" fmla="*/ 966215 w 1073505"/>
                  <a:gd name="connsiteY8" fmla="*/ 1202741 h 2649785"/>
                  <a:gd name="connsiteX9" fmla="*/ 988161 w 1073505"/>
                  <a:gd name="connsiteY9" fmla="*/ 1235659 h 2649785"/>
                  <a:gd name="connsiteX10" fmla="*/ 1046682 w 1073505"/>
                  <a:gd name="connsiteY10" fmla="*/ 1195426 h 2649785"/>
                  <a:gd name="connsiteX11" fmla="*/ 1068628 w 1073505"/>
                  <a:gd name="connsiteY11" fmla="*/ 1129589 h 2649785"/>
                  <a:gd name="connsiteX12" fmla="*/ 1072286 w 1073505"/>
                  <a:gd name="connsiteY12" fmla="*/ 1093013 h 2649785"/>
                  <a:gd name="connsiteX13" fmla="*/ 1061313 w 1073505"/>
                  <a:gd name="connsiteY13" fmla="*/ 1071067 h 2649785"/>
                  <a:gd name="connsiteX14" fmla="*/ 1032052 w 1073505"/>
                  <a:gd name="connsiteY14" fmla="*/ 964997 h 2649785"/>
                  <a:gd name="connsiteX15" fmla="*/ 999134 w 1073505"/>
                  <a:gd name="connsiteY15" fmla="*/ 851611 h 2649785"/>
                  <a:gd name="connsiteX16" fmla="*/ 988161 w 1073505"/>
                  <a:gd name="connsiteY16" fmla="*/ 727253 h 2649785"/>
                  <a:gd name="connsiteX17" fmla="*/ 922324 w 1073505"/>
                  <a:gd name="connsiteY17" fmla="*/ 548030 h 2649785"/>
                  <a:gd name="connsiteX18" fmla="*/ 856487 w 1073505"/>
                  <a:gd name="connsiteY18" fmla="*/ 244450 h 2649785"/>
                  <a:gd name="connsiteX19" fmla="*/ 838199 w 1073505"/>
                  <a:gd name="connsiteY19" fmla="*/ 189586 h 2649785"/>
                  <a:gd name="connsiteX20" fmla="*/ 732129 w 1073505"/>
                  <a:gd name="connsiteY20" fmla="*/ 134722 h 2649785"/>
                  <a:gd name="connsiteX21" fmla="*/ 637031 w 1073505"/>
                  <a:gd name="connsiteY21" fmla="*/ 65227 h 2649785"/>
                  <a:gd name="connsiteX22" fmla="*/ 699210 w 1073505"/>
                  <a:gd name="connsiteY22" fmla="*/ 171298 h 2649785"/>
                  <a:gd name="connsiteX23" fmla="*/ 721156 w 1073505"/>
                  <a:gd name="connsiteY23" fmla="*/ 255422 h 2649785"/>
                  <a:gd name="connsiteX24" fmla="*/ 713841 w 1073505"/>
                  <a:gd name="connsiteY24" fmla="*/ 354178 h 2649785"/>
                  <a:gd name="connsiteX25" fmla="*/ 702868 w 1073505"/>
                  <a:gd name="connsiteY25" fmla="*/ 357835 h 2649785"/>
                  <a:gd name="connsiteX26" fmla="*/ 688238 w 1073505"/>
                  <a:gd name="connsiteY26" fmla="*/ 281026 h 2649785"/>
                  <a:gd name="connsiteX27" fmla="*/ 600455 w 1073505"/>
                  <a:gd name="connsiteY27" fmla="*/ 153010 h 2649785"/>
                  <a:gd name="connsiteX28" fmla="*/ 615086 w 1073505"/>
                  <a:gd name="connsiteY28" fmla="*/ 127406 h 2649785"/>
                  <a:gd name="connsiteX29" fmla="*/ 589482 w 1073505"/>
                  <a:gd name="connsiteY29" fmla="*/ 87173 h 2649785"/>
                  <a:gd name="connsiteX30" fmla="*/ 501700 w 1073505"/>
                  <a:gd name="connsiteY30" fmla="*/ 68885 h 2649785"/>
                  <a:gd name="connsiteX31" fmla="*/ 556564 w 1073505"/>
                  <a:gd name="connsiteY31" fmla="*/ 145694 h 2649785"/>
                  <a:gd name="connsiteX32" fmla="*/ 534618 w 1073505"/>
                  <a:gd name="connsiteY32" fmla="*/ 204216 h 2649785"/>
                  <a:gd name="connsiteX33" fmla="*/ 443178 w 1073505"/>
                  <a:gd name="connsiteY33" fmla="*/ 50597 h 2649785"/>
                  <a:gd name="connsiteX34" fmla="*/ 417575 w 1073505"/>
                  <a:gd name="connsiteY34" fmla="*/ 17678 h 2649785"/>
                  <a:gd name="connsiteX35" fmla="*/ 395630 w 1073505"/>
                  <a:gd name="connsiteY35" fmla="*/ 3048 h 2649785"/>
                  <a:gd name="connsiteX36" fmla="*/ 359054 w 1073505"/>
                  <a:gd name="connsiteY36" fmla="*/ 35966 h 2649785"/>
                  <a:gd name="connsiteX37" fmla="*/ 231038 w 1073505"/>
                  <a:gd name="connsiteY37" fmla="*/ 54254 h 2649785"/>
                  <a:gd name="connsiteX38" fmla="*/ 154228 w 1073505"/>
                  <a:gd name="connsiteY38" fmla="*/ 46939 h 2649785"/>
                  <a:gd name="connsiteX39" fmla="*/ 135940 w 1073505"/>
                  <a:gd name="connsiteY39" fmla="*/ 90830 h 2649785"/>
                  <a:gd name="connsiteX40" fmla="*/ 88391 w 1073505"/>
                  <a:gd name="connsiteY40" fmla="*/ 156667 h 2649785"/>
                  <a:gd name="connsiteX41" fmla="*/ 92049 w 1073505"/>
                  <a:gd name="connsiteY41" fmla="*/ 204216 h 2649785"/>
                  <a:gd name="connsiteX42" fmla="*/ 81076 w 1073505"/>
                  <a:gd name="connsiteY42" fmla="*/ 226162 h 2649785"/>
                  <a:gd name="connsiteX43" fmla="*/ 11582 w 1073505"/>
                  <a:gd name="connsiteY43" fmla="*/ 646786 h 2649785"/>
                  <a:gd name="connsiteX44" fmla="*/ 11582 w 1073505"/>
                  <a:gd name="connsiteY44" fmla="*/ 741883 h 2649785"/>
                  <a:gd name="connsiteX45" fmla="*/ 51815 w 1073505"/>
                  <a:gd name="connsiteY45" fmla="*/ 913790 h 2649785"/>
                  <a:gd name="connsiteX46" fmla="*/ 77418 w 1073505"/>
                  <a:gd name="connsiteY46" fmla="*/ 1023518 h 2649785"/>
                  <a:gd name="connsiteX47" fmla="*/ 59130 w 1073505"/>
                  <a:gd name="connsiteY47" fmla="*/ 1074725 h 2649785"/>
                  <a:gd name="connsiteX48" fmla="*/ 92049 w 1073505"/>
                  <a:gd name="connsiteY48" fmla="*/ 1074725 h 2649785"/>
                  <a:gd name="connsiteX49" fmla="*/ 110337 w 1073505"/>
                  <a:gd name="connsiteY49" fmla="*/ 1038149 h 2649785"/>
                  <a:gd name="connsiteX50" fmla="*/ 121310 w 1073505"/>
                  <a:gd name="connsiteY50" fmla="*/ 1140562 h 2649785"/>
                  <a:gd name="connsiteX51" fmla="*/ 216407 w 1073505"/>
                  <a:gd name="connsiteY51" fmla="*/ 1239317 h 2649785"/>
                  <a:gd name="connsiteX52" fmla="*/ 220065 w 1073505"/>
                  <a:gd name="connsiteY52" fmla="*/ 1297838 h 2649785"/>
                  <a:gd name="connsiteX53" fmla="*/ 245668 w 1073505"/>
                  <a:gd name="connsiteY53" fmla="*/ 1360018 h 2649785"/>
                  <a:gd name="connsiteX54" fmla="*/ 242010 w 1073505"/>
                  <a:gd name="connsiteY54" fmla="*/ 1506322 h 2649785"/>
                  <a:gd name="connsiteX55" fmla="*/ 256641 w 1073505"/>
                  <a:gd name="connsiteY55" fmla="*/ 1586789 h 2649785"/>
                  <a:gd name="connsiteX56" fmla="*/ 242010 w 1073505"/>
                  <a:gd name="connsiteY56" fmla="*/ 1798930 h 2649785"/>
                  <a:gd name="connsiteX57" fmla="*/ 216407 w 1073505"/>
                  <a:gd name="connsiteY57" fmla="*/ 1941576 h 2649785"/>
                  <a:gd name="connsiteX58" fmla="*/ 227380 w 1073505"/>
                  <a:gd name="connsiteY58" fmla="*/ 2069592 h 2649785"/>
                  <a:gd name="connsiteX59" fmla="*/ 238353 w 1073505"/>
                  <a:gd name="connsiteY59" fmla="*/ 2219554 h 2649785"/>
                  <a:gd name="connsiteX60" fmla="*/ 249326 w 1073505"/>
                  <a:gd name="connsiteY60" fmla="*/ 2256130 h 2649785"/>
                  <a:gd name="connsiteX61" fmla="*/ 198119 w 1073505"/>
                  <a:gd name="connsiteY61" fmla="*/ 2300021 h 2649785"/>
                  <a:gd name="connsiteX62" fmla="*/ 201777 w 1073505"/>
                  <a:gd name="connsiteY62" fmla="*/ 2365858 h 2649785"/>
                  <a:gd name="connsiteX63" fmla="*/ 212750 w 1073505"/>
                  <a:gd name="connsiteY63" fmla="*/ 2395118 h 2649785"/>
                  <a:gd name="connsiteX64" fmla="*/ 190804 w 1073505"/>
                  <a:gd name="connsiteY64" fmla="*/ 2548738 h 2649785"/>
                  <a:gd name="connsiteX65" fmla="*/ 220065 w 1073505"/>
                  <a:gd name="connsiteY65" fmla="*/ 2625547 h 2649785"/>
                  <a:gd name="connsiteX66" fmla="*/ 318518 w 1073505"/>
                  <a:gd name="connsiteY66" fmla="*/ 2636630 h 2649785"/>
                  <a:gd name="connsiteX67" fmla="*/ 363523 w 1073505"/>
                  <a:gd name="connsiteY67" fmla="*/ 2546620 h 2649785"/>
                  <a:gd name="connsiteX68" fmla="*/ 363523 w 1073505"/>
                  <a:gd name="connsiteY68" fmla="*/ 2411605 h 2649785"/>
                  <a:gd name="connsiteX69" fmla="*/ 408528 w 1073505"/>
                  <a:gd name="connsiteY69" fmla="*/ 2366600 h 2649785"/>
                  <a:gd name="connsiteX70" fmla="*/ 408528 w 1073505"/>
                  <a:gd name="connsiteY70" fmla="*/ 2276590 h 2649785"/>
                  <a:gd name="connsiteX0" fmla="*/ 922324 w 1073505"/>
                  <a:gd name="connsiteY0" fmla="*/ 1078382 h 2649785"/>
                  <a:gd name="connsiteX1" fmla="*/ 962558 w 1073505"/>
                  <a:gd name="connsiteY1" fmla="*/ 1118616 h 2649785"/>
                  <a:gd name="connsiteX2" fmla="*/ 969873 w 1073505"/>
                  <a:gd name="connsiteY2" fmla="*/ 1173480 h 2649785"/>
                  <a:gd name="connsiteX3" fmla="*/ 991818 w 1073505"/>
                  <a:gd name="connsiteY3" fmla="*/ 1125931 h 2649785"/>
                  <a:gd name="connsiteX4" fmla="*/ 1028394 w 1073505"/>
                  <a:gd name="connsiteY4" fmla="*/ 1133246 h 2649785"/>
                  <a:gd name="connsiteX5" fmla="*/ 1013764 w 1073505"/>
                  <a:gd name="connsiteY5" fmla="*/ 1169822 h 2649785"/>
                  <a:gd name="connsiteX6" fmla="*/ 991818 w 1073505"/>
                  <a:gd name="connsiteY6" fmla="*/ 1173480 h 2649785"/>
                  <a:gd name="connsiteX7" fmla="*/ 984503 w 1073505"/>
                  <a:gd name="connsiteY7" fmla="*/ 1202741 h 2649785"/>
                  <a:gd name="connsiteX8" fmla="*/ 966215 w 1073505"/>
                  <a:gd name="connsiteY8" fmla="*/ 1202741 h 2649785"/>
                  <a:gd name="connsiteX9" fmla="*/ 988161 w 1073505"/>
                  <a:gd name="connsiteY9" fmla="*/ 1235659 h 2649785"/>
                  <a:gd name="connsiteX10" fmla="*/ 1046682 w 1073505"/>
                  <a:gd name="connsiteY10" fmla="*/ 1195426 h 2649785"/>
                  <a:gd name="connsiteX11" fmla="*/ 1068628 w 1073505"/>
                  <a:gd name="connsiteY11" fmla="*/ 1129589 h 2649785"/>
                  <a:gd name="connsiteX12" fmla="*/ 1072286 w 1073505"/>
                  <a:gd name="connsiteY12" fmla="*/ 1093013 h 2649785"/>
                  <a:gd name="connsiteX13" fmla="*/ 1061313 w 1073505"/>
                  <a:gd name="connsiteY13" fmla="*/ 1071067 h 2649785"/>
                  <a:gd name="connsiteX14" fmla="*/ 1032052 w 1073505"/>
                  <a:gd name="connsiteY14" fmla="*/ 964997 h 2649785"/>
                  <a:gd name="connsiteX15" fmla="*/ 999134 w 1073505"/>
                  <a:gd name="connsiteY15" fmla="*/ 851611 h 2649785"/>
                  <a:gd name="connsiteX16" fmla="*/ 988161 w 1073505"/>
                  <a:gd name="connsiteY16" fmla="*/ 727253 h 2649785"/>
                  <a:gd name="connsiteX17" fmla="*/ 922324 w 1073505"/>
                  <a:gd name="connsiteY17" fmla="*/ 548030 h 2649785"/>
                  <a:gd name="connsiteX18" fmla="*/ 856487 w 1073505"/>
                  <a:gd name="connsiteY18" fmla="*/ 244450 h 2649785"/>
                  <a:gd name="connsiteX19" fmla="*/ 838199 w 1073505"/>
                  <a:gd name="connsiteY19" fmla="*/ 189586 h 2649785"/>
                  <a:gd name="connsiteX20" fmla="*/ 732129 w 1073505"/>
                  <a:gd name="connsiteY20" fmla="*/ 134722 h 2649785"/>
                  <a:gd name="connsiteX21" fmla="*/ 637031 w 1073505"/>
                  <a:gd name="connsiteY21" fmla="*/ 65227 h 2649785"/>
                  <a:gd name="connsiteX22" fmla="*/ 699210 w 1073505"/>
                  <a:gd name="connsiteY22" fmla="*/ 171298 h 2649785"/>
                  <a:gd name="connsiteX23" fmla="*/ 721156 w 1073505"/>
                  <a:gd name="connsiteY23" fmla="*/ 255422 h 2649785"/>
                  <a:gd name="connsiteX24" fmla="*/ 713841 w 1073505"/>
                  <a:gd name="connsiteY24" fmla="*/ 354178 h 2649785"/>
                  <a:gd name="connsiteX25" fmla="*/ 702868 w 1073505"/>
                  <a:gd name="connsiteY25" fmla="*/ 357835 h 2649785"/>
                  <a:gd name="connsiteX26" fmla="*/ 688238 w 1073505"/>
                  <a:gd name="connsiteY26" fmla="*/ 281026 h 2649785"/>
                  <a:gd name="connsiteX27" fmla="*/ 600455 w 1073505"/>
                  <a:gd name="connsiteY27" fmla="*/ 153010 h 2649785"/>
                  <a:gd name="connsiteX28" fmla="*/ 615086 w 1073505"/>
                  <a:gd name="connsiteY28" fmla="*/ 127406 h 2649785"/>
                  <a:gd name="connsiteX29" fmla="*/ 589482 w 1073505"/>
                  <a:gd name="connsiteY29" fmla="*/ 87173 h 2649785"/>
                  <a:gd name="connsiteX30" fmla="*/ 501700 w 1073505"/>
                  <a:gd name="connsiteY30" fmla="*/ 68885 h 2649785"/>
                  <a:gd name="connsiteX31" fmla="*/ 556564 w 1073505"/>
                  <a:gd name="connsiteY31" fmla="*/ 145694 h 2649785"/>
                  <a:gd name="connsiteX32" fmla="*/ 534618 w 1073505"/>
                  <a:gd name="connsiteY32" fmla="*/ 204216 h 2649785"/>
                  <a:gd name="connsiteX33" fmla="*/ 443178 w 1073505"/>
                  <a:gd name="connsiteY33" fmla="*/ 50597 h 2649785"/>
                  <a:gd name="connsiteX34" fmla="*/ 417575 w 1073505"/>
                  <a:gd name="connsiteY34" fmla="*/ 17678 h 2649785"/>
                  <a:gd name="connsiteX35" fmla="*/ 395630 w 1073505"/>
                  <a:gd name="connsiteY35" fmla="*/ 3048 h 2649785"/>
                  <a:gd name="connsiteX36" fmla="*/ 359054 w 1073505"/>
                  <a:gd name="connsiteY36" fmla="*/ 35966 h 2649785"/>
                  <a:gd name="connsiteX37" fmla="*/ 231038 w 1073505"/>
                  <a:gd name="connsiteY37" fmla="*/ 54254 h 2649785"/>
                  <a:gd name="connsiteX38" fmla="*/ 154228 w 1073505"/>
                  <a:gd name="connsiteY38" fmla="*/ 46939 h 2649785"/>
                  <a:gd name="connsiteX39" fmla="*/ 135940 w 1073505"/>
                  <a:gd name="connsiteY39" fmla="*/ 90830 h 2649785"/>
                  <a:gd name="connsiteX40" fmla="*/ 88391 w 1073505"/>
                  <a:gd name="connsiteY40" fmla="*/ 156667 h 2649785"/>
                  <a:gd name="connsiteX41" fmla="*/ 92049 w 1073505"/>
                  <a:gd name="connsiteY41" fmla="*/ 204216 h 2649785"/>
                  <a:gd name="connsiteX42" fmla="*/ 81076 w 1073505"/>
                  <a:gd name="connsiteY42" fmla="*/ 226162 h 2649785"/>
                  <a:gd name="connsiteX43" fmla="*/ 11582 w 1073505"/>
                  <a:gd name="connsiteY43" fmla="*/ 646786 h 2649785"/>
                  <a:gd name="connsiteX44" fmla="*/ 11582 w 1073505"/>
                  <a:gd name="connsiteY44" fmla="*/ 741883 h 2649785"/>
                  <a:gd name="connsiteX45" fmla="*/ 51815 w 1073505"/>
                  <a:gd name="connsiteY45" fmla="*/ 913790 h 2649785"/>
                  <a:gd name="connsiteX46" fmla="*/ 77418 w 1073505"/>
                  <a:gd name="connsiteY46" fmla="*/ 1023518 h 2649785"/>
                  <a:gd name="connsiteX47" fmla="*/ 59130 w 1073505"/>
                  <a:gd name="connsiteY47" fmla="*/ 1074725 h 2649785"/>
                  <a:gd name="connsiteX48" fmla="*/ 92049 w 1073505"/>
                  <a:gd name="connsiteY48" fmla="*/ 1074725 h 2649785"/>
                  <a:gd name="connsiteX49" fmla="*/ 110337 w 1073505"/>
                  <a:gd name="connsiteY49" fmla="*/ 1038149 h 2649785"/>
                  <a:gd name="connsiteX50" fmla="*/ 121310 w 1073505"/>
                  <a:gd name="connsiteY50" fmla="*/ 1140562 h 2649785"/>
                  <a:gd name="connsiteX51" fmla="*/ 216407 w 1073505"/>
                  <a:gd name="connsiteY51" fmla="*/ 1239317 h 2649785"/>
                  <a:gd name="connsiteX52" fmla="*/ 220065 w 1073505"/>
                  <a:gd name="connsiteY52" fmla="*/ 1297838 h 2649785"/>
                  <a:gd name="connsiteX53" fmla="*/ 245668 w 1073505"/>
                  <a:gd name="connsiteY53" fmla="*/ 1360018 h 2649785"/>
                  <a:gd name="connsiteX54" fmla="*/ 242010 w 1073505"/>
                  <a:gd name="connsiteY54" fmla="*/ 1506322 h 2649785"/>
                  <a:gd name="connsiteX55" fmla="*/ 256641 w 1073505"/>
                  <a:gd name="connsiteY55" fmla="*/ 1586789 h 2649785"/>
                  <a:gd name="connsiteX56" fmla="*/ 242010 w 1073505"/>
                  <a:gd name="connsiteY56" fmla="*/ 1798930 h 2649785"/>
                  <a:gd name="connsiteX57" fmla="*/ 216407 w 1073505"/>
                  <a:gd name="connsiteY57" fmla="*/ 1941576 h 2649785"/>
                  <a:gd name="connsiteX58" fmla="*/ 227380 w 1073505"/>
                  <a:gd name="connsiteY58" fmla="*/ 2069592 h 2649785"/>
                  <a:gd name="connsiteX59" fmla="*/ 238353 w 1073505"/>
                  <a:gd name="connsiteY59" fmla="*/ 2219554 h 2649785"/>
                  <a:gd name="connsiteX60" fmla="*/ 249326 w 1073505"/>
                  <a:gd name="connsiteY60" fmla="*/ 2256130 h 2649785"/>
                  <a:gd name="connsiteX61" fmla="*/ 198119 w 1073505"/>
                  <a:gd name="connsiteY61" fmla="*/ 2300021 h 2649785"/>
                  <a:gd name="connsiteX62" fmla="*/ 201777 w 1073505"/>
                  <a:gd name="connsiteY62" fmla="*/ 2365858 h 2649785"/>
                  <a:gd name="connsiteX63" fmla="*/ 212750 w 1073505"/>
                  <a:gd name="connsiteY63" fmla="*/ 2395118 h 2649785"/>
                  <a:gd name="connsiteX64" fmla="*/ 190804 w 1073505"/>
                  <a:gd name="connsiteY64" fmla="*/ 2548738 h 2649785"/>
                  <a:gd name="connsiteX65" fmla="*/ 220065 w 1073505"/>
                  <a:gd name="connsiteY65" fmla="*/ 2625547 h 2649785"/>
                  <a:gd name="connsiteX66" fmla="*/ 318518 w 1073505"/>
                  <a:gd name="connsiteY66" fmla="*/ 2636630 h 2649785"/>
                  <a:gd name="connsiteX67" fmla="*/ 363523 w 1073505"/>
                  <a:gd name="connsiteY67" fmla="*/ 2546620 h 2649785"/>
                  <a:gd name="connsiteX68" fmla="*/ 363523 w 1073505"/>
                  <a:gd name="connsiteY68" fmla="*/ 2411605 h 2649785"/>
                  <a:gd name="connsiteX69" fmla="*/ 408528 w 1073505"/>
                  <a:gd name="connsiteY69" fmla="*/ 2366600 h 2649785"/>
                  <a:gd name="connsiteX70" fmla="*/ 408528 w 1073505"/>
                  <a:gd name="connsiteY70" fmla="*/ 2276590 h 2649785"/>
                  <a:gd name="connsiteX71" fmla="*/ 410260 w 1073505"/>
                  <a:gd name="connsiteY71" fmla="*/ 2285389 h 2649785"/>
                  <a:gd name="connsiteX0" fmla="*/ 922324 w 1073505"/>
                  <a:gd name="connsiteY0" fmla="*/ 1078382 h 2649785"/>
                  <a:gd name="connsiteX1" fmla="*/ 962558 w 1073505"/>
                  <a:gd name="connsiteY1" fmla="*/ 1118616 h 2649785"/>
                  <a:gd name="connsiteX2" fmla="*/ 969873 w 1073505"/>
                  <a:gd name="connsiteY2" fmla="*/ 1173480 h 2649785"/>
                  <a:gd name="connsiteX3" fmla="*/ 991818 w 1073505"/>
                  <a:gd name="connsiteY3" fmla="*/ 1125931 h 2649785"/>
                  <a:gd name="connsiteX4" fmla="*/ 1028394 w 1073505"/>
                  <a:gd name="connsiteY4" fmla="*/ 1133246 h 2649785"/>
                  <a:gd name="connsiteX5" fmla="*/ 1013764 w 1073505"/>
                  <a:gd name="connsiteY5" fmla="*/ 1169822 h 2649785"/>
                  <a:gd name="connsiteX6" fmla="*/ 991818 w 1073505"/>
                  <a:gd name="connsiteY6" fmla="*/ 1173480 h 2649785"/>
                  <a:gd name="connsiteX7" fmla="*/ 984503 w 1073505"/>
                  <a:gd name="connsiteY7" fmla="*/ 1202741 h 2649785"/>
                  <a:gd name="connsiteX8" fmla="*/ 966215 w 1073505"/>
                  <a:gd name="connsiteY8" fmla="*/ 1202741 h 2649785"/>
                  <a:gd name="connsiteX9" fmla="*/ 988161 w 1073505"/>
                  <a:gd name="connsiteY9" fmla="*/ 1235659 h 2649785"/>
                  <a:gd name="connsiteX10" fmla="*/ 1046682 w 1073505"/>
                  <a:gd name="connsiteY10" fmla="*/ 1195426 h 2649785"/>
                  <a:gd name="connsiteX11" fmla="*/ 1068628 w 1073505"/>
                  <a:gd name="connsiteY11" fmla="*/ 1129589 h 2649785"/>
                  <a:gd name="connsiteX12" fmla="*/ 1072286 w 1073505"/>
                  <a:gd name="connsiteY12" fmla="*/ 1093013 h 2649785"/>
                  <a:gd name="connsiteX13" fmla="*/ 1061313 w 1073505"/>
                  <a:gd name="connsiteY13" fmla="*/ 1071067 h 2649785"/>
                  <a:gd name="connsiteX14" fmla="*/ 1032052 w 1073505"/>
                  <a:gd name="connsiteY14" fmla="*/ 964997 h 2649785"/>
                  <a:gd name="connsiteX15" fmla="*/ 999134 w 1073505"/>
                  <a:gd name="connsiteY15" fmla="*/ 851611 h 2649785"/>
                  <a:gd name="connsiteX16" fmla="*/ 988161 w 1073505"/>
                  <a:gd name="connsiteY16" fmla="*/ 727253 h 2649785"/>
                  <a:gd name="connsiteX17" fmla="*/ 922324 w 1073505"/>
                  <a:gd name="connsiteY17" fmla="*/ 548030 h 2649785"/>
                  <a:gd name="connsiteX18" fmla="*/ 856487 w 1073505"/>
                  <a:gd name="connsiteY18" fmla="*/ 244450 h 2649785"/>
                  <a:gd name="connsiteX19" fmla="*/ 838199 w 1073505"/>
                  <a:gd name="connsiteY19" fmla="*/ 189586 h 2649785"/>
                  <a:gd name="connsiteX20" fmla="*/ 732129 w 1073505"/>
                  <a:gd name="connsiteY20" fmla="*/ 134722 h 2649785"/>
                  <a:gd name="connsiteX21" fmla="*/ 637031 w 1073505"/>
                  <a:gd name="connsiteY21" fmla="*/ 65227 h 2649785"/>
                  <a:gd name="connsiteX22" fmla="*/ 699210 w 1073505"/>
                  <a:gd name="connsiteY22" fmla="*/ 171298 h 2649785"/>
                  <a:gd name="connsiteX23" fmla="*/ 721156 w 1073505"/>
                  <a:gd name="connsiteY23" fmla="*/ 255422 h 2649785"/>
                  <a:gd name="connsiteX24" fmla="*/ 713841 w 1073505"/>
                  <a:gd name="connsiteY24" fmla="*/ 354178 h 2649785"/>
                  <a:gd name="connsiteX25" fmla="*/ 702868 w 1073505"/>
                  <a:gd name="connsiteY25" fmla="*/ 357835 h 2649785"/>
                  <a:gd name="connsiteX26" fmla="*/ 688238 w 1073505"/>
                  <a:gd name="connsiteY26" fmla="*/ 281026 h 2649785"/>
                  <a:gd name="connsiteX27" fmla="*/ 600455 w 1073505"/>
                  <a:gd name="connsiteY27" fmla="*/ 153010 h 2649785"/>
                  <a:gd name="connsiteX28" fmla="*/ 615086 w 1073505"/>
                  <a:gd name="connsiteY28" fmla="*/ 127406 h 2649785"/>
                  <a:gd name="connsiteX29" fmla="*/ 589482 w 1073505"/>
                  <a:gd name="connsiteY29" fmla="*/ 87173 h 2649785"/>
                  <a:gd name="connsiteX30" fmla="*/ 501700 w 1073505"/>
                  <a:gd name="connsiteY30" fmla="*/ 68885 h 2649785"/>
                  <a:gd name="connsiteX31" fmla="*/ 556564 w 1073505"/>
                  <a:gd name="connsiteY31" fmla="*/ 145694 h 2649785"/>
                  <a:gd name="connsiteX32" fmla="*/ 534618 w 1073505"/>
                  <a:gd name="connsiteY32" fmla="*/ 204216 h 2649785"/>
                  <a:gd name="connsiteX33" fmla="*/ 443178 w 1073505"/>
                  <a:gd name="connsiteY33" fmla="*/ 50597 h 2649785"/>
                  <a:gd name="connsiteX34" fmla="*/ 417575 w 1073505"/>
                  <a:gd name="connsiteY34" fmla="*/ 17678 h 2649785"/>
                  <a:gd name="connsiteX35" fmla="*/ 395630 w 1073505"/>
                  <a:gd name="connsiteY35" fmla="*/ 3048 h 2649785"/>
                  <a:gd name="connsiteX36" fmla="*/ 359054 w 1073505"/>
                  <a:gd name="connsiteY36" fmla="*/ 35966 h 2649785"/>
                  <a:gd name="connsiteX37" fmla="*/ 231038 w 1073505"/>
                  <a:gd name="connsiteY37" fmla="*/ 54254 h 2649785"/>
                  <a:gd name="connsiteX38" fmla="*/ 154228 w 1073505"/>
                  <a:gd name="connsiteY38" fmla="*/ 46939 h 2649785"/>
                  <a:gd name="connsiteX39" fmla="*/ 135940 w 1073505"/>
                  <a:gd name="connsiteY39" fmla="*/ 90830 h 2649785"/>
                  <a:gd name="connsiteX40" fmla="*/ 88391 w 1073505"/>
                  <a:gd name="connsiteY40" fmla="*/ 156667 h 2649785"/>
                  <a:gd name="connsiteX41" fmla="*/ 92049 w 1073505"/>
                  <a:gd name="connsiteY41" fmla="*/ 204216 h 2649785"/>
                  <a:gd name="connsiteX42" fmla="*/ 81076 w 1073505"/>
                  <a:gd name="connsiteY42" fmla="*/ 226162 h 2649785"/>
                  <a:gd name="connsiteX43" fmla="*/ 11582 w 1073505"/>
                  <a:gd name="connsiteY43" fmla="*/ 646786 h 2649785"/>
                  <a:gd name="connsiteX44" fmla="*/ 11582 w 1073505"/>
                  <a:gd name="connsiteY44" fmla="*/ 741883 h 2649785"/>
                  <a:gd name="connsiteX45" fmla="*/ 51815 w 1073505"/>
                  <a:gd name="connsiteY45" fmla="*/ 913790 h 2649785"/>
                  <a:gd name="connsiteX46" fmla="*/ 77418 w 1073505"/>
                  <a:gd name="connsiteY46" fmla="*/ 1023518 h 2649785"/>
                  <a:gd name="connsiteX47" fmla="*/ 59130 w 1073505"/>
                  <a:gd name="connsiteY47" fmla="*/ 1074725 h 2649785"/>
                  <a:gd name="connsiteX48" fmla="*/ 92049 w 1073505"/>
                  <a:gd name="connsiteY48" fmla="*/ 1074725 h 2649785"/>
                  <a:gd name="connsiteX49" fmla="*/ 110337 w 1073505"/>
                  <a:gd name="connsiteY49" fmla="*/ 1038149 h 2649785"/>
                  <a:gd name="connsiteX50" fmla="*/ 121310 w 1073505"/>
                  <a:gd name="connsiteY50" fmla="*/ 1140562 h 2649785"/>
                  <a:gd name="connsiteX51" fmla="*/ 216407 w 1073505"/>
                  <a:gd name="connsiteY51" fmla="*/ 1239317 h 2649785"/>
                  <a:gd name="connsiteX52" fmla="*/ 220065 w 1073505"/>
                  <a:gd name="connsiteY52" fmla="*/ 1297838 h 2649785"/>
                  <a:gd name="connsiteX53" fmla="*/ 245668 w 1073505"/>
                  <a:gd name="connsiteY53" fmla="*/ 1360018 h 2649785"/>
                  <a:gd name="connsiteX54" fmla="*/ 242010 w 1073505"/>
                  <a:gd name="connsiteY54" fmla="*/ 1506322 h 2649785"/>
                  <a:gd name="connsiteX55" fmla="*/ 256641 w 1073505"/>
                  <a:gd name="connsiteY55" fmla="*/ 1586789 h 2649785"/>
                  <a:gd name="connsiteX56" fmla="*/ 242010 w 1073505"/>
                  <a:gd name="connsiteY56" fmla="*/ 1798930 h 2649785"/>
                  <a:gd name="connsiteX57" fmla="*/ 216407 w 1073505"/>
                  <a:gd name="connsiteY57" fmla="*/ 1941576 h 2649785"/>
                  <a:gd name="connsiteX58" fmla="*/ 227380 w 1073505"/>
                  <a:gd name="connsiteY58" fmla="*/ 2069592 h 2649785"/>
                  <a:gd name="connsiteX59" fmla="*/ 238353 w 1073505"/>
                  <a:gd name="connsiteY59" fmla="*/ 2219554 h 2649785"/>
                  <a:gd name="connsiteX60" fmla="*/ 249326 w 1073505"/>
                  <a:gd name="connsiteY60" fmla="*/ 2256130 h 2649785"/>
                  <a:gd name="connsiteX61" fmla="*/ 198119 w 1073505"/>
                  <a:gd name="connsiteY61" fmla="*/ 2300021 h 2649785"/>
                  <a:gd name="connsiteX62" fmla="*/ 201777 w 1073505"/>
                  <a:gd name="connsiteY62" fmla="*/ 2365858 h 2649785"/>
                  <a:gd name="connsiteX63" fmla="*/ 212750 w 1073505"/>
                  <a:gd name="connsiteY63" fmla="*/ 2395118 h 2649785"/>
                  <a:gd name="connsiteX64" fmla="*/ 190804 w 1073505"/>
                  <a:gd name="connsiteY64" fmla="*/ 2548738 h 2649785"/>
                  <a:gd name="connsiteX65" fmla="*/ 220065 w 1073505"/>
                  <a:gd name="connsiteY65" fmla="*/ 2625547 h 2649785"/>
                  <a:gd name="connsiteX66" fmla="*/ 318518 w 1073505"/>
                  <a:gd name="connsiteY66" fmla="*/ 2636630 h 2649785"/>
                  <a:gd name="connsiteX67" fmla="*/ 363523 w 1073505"/>
                  <a:gd name="connsiteY67" fmla="*/ 2546620 h 2649785"/>
                  <a:gd name="connsiteX68" fmla="*/ 363523 w 1073505"/>
                  <a:gd name="connsiteY68" fmla="*/ 2411605 h 2649785"/>
                  <a:gd name="connsiteX69" fmla="*/ 408528 w 1073505"/>
                  <a:gd name="connsiteY69" fmla="*/ 2366600 h 2649785"/>
                  <a:gd name="connsiteX70" fmla="*/ 408528 w 1073505"/>
                  <a:gd name="connsiteY70" fmla="*/ 2276590 h 2649785"/>
                  <a:gd name="connsiteX71" fmla="*/ 453533 w 1073505"/>
                  <a:gd name="connsiteY71" fmla="*/ 2231585 h 2649785"/>
                  <a:gd name="connsiteX0" fmla="*/ 922324 w 1073505"/>
                  <a:gd name="connsiteY0" fmla="*/ 1078382 h 2649785"/>
                  <a:gd name="connsiteX1" fmla="*/ 962558 w 1073505"/>
                  <a:gd name="connsiteY1" fmla="*/ 1118616 h 2649785"/>
                  <a:gd name="connsiteX2" fmla="*/ 969873 w 1073505"/>
                  <a:gd name="connsiteY2" fmla="*/ 1173480 h 2649785"/>
                  <a:gd name="connsiteX3" fmla="*/ 991818 w 1073505"/>
                  <a:gd name="connsiteY3" fmla="*/ 1125931 h 2649785"/>
                  <a:gd name="connsiteX4" fmla="*/ 1028394 w 1073505"/>
                  <a:gd name="connsiteY4" fmla="*/ 1133246 h 2649785"/>
                  <a:gd name="connsiteX5" fmla="*/ 1013764 w 1073505"/>
                  <a:gd name="connsiteY5" fmla="*/ 1169822 h 2649785"/>
                  <a:gd name="connsiteX6" fmla="*/ 991818 w 1073505"/>
                  <a:gd name="connsiteY6" fmla="*/ 1173480 h 2649785"/>
                  <a:gd name="connsiteX7" fmla="*/ 984503 w 1073505"/>
                  <a:gd name="connsiteY7" fmla="*/ 1202741 h 2649785"/>
                  <a:gd name="connsiteX8" fmla="*/ 966215 w 1073505"/>
                  <a:gd name="connsiteY8" fmla="*/ 1202741 h 2649785"/>
                  <a:gd name="connsiteX9" fmla="*/ 988161 w 1073505"/>
                  <a:gd name="connsiteY9" fmla="*/ 1235659 h 2649785"/>
                  <a:gd name="connsiteX10" fmla="*/ 1046682 w 1073505"/>
                  <a:gd name="connsiteY10" fmla="*/ 1195426 h 2649785"/>
                  <a:gd name="connsiteX11" fmla="*/ 1068628 w 1073505"/>
                  <a:gd name="connsiteY11" fmla="*/ 1129589 h 2649785"/>
                  <a:gd name="connsiteX12" fmla="*/ 1072286 w 1073505"/>
                  <a:gd name="connsiteY12" fmla="*/ 1093013 h 2649785"/>
                  <a:gd name="connsiteX13" fmla="*/ 1061313 w 1073505"/>
                  <a:gd name="connsiteY13" fmla="*/ 1071067 h 2649785"/>
                  <a:gd name="connsiteX14" fmla="*/ 1032052 w 1073505"/>
                  <a:gd name="connsiteY14" fmla="*/ 964997 h 2649785"/>
                  <a:gd name="connsiteX15" fmla="*/ 999134 w 1073505"/>
                  <a:gd name="connsiteY15" fmla="*/ 851611 h 2649785"/>
                  <a:gd name="connsiteX16" fmla="*/ 988161 w 1073505"/>
                  <a:gd name="connsiteY16" fmla="*/ 727253 h 2649785"/>
                  <a:gd name="connsiteX17" fmla="*/ 922324 w 1073505"/>
                  <a:gd name="connsiteY17" fmla="*/ 548030 h 2649785"/>
                  <a:gd name="connsiteX18" fmla="*/ 856487 w 1073505"/>
                  <a:gd name="connsiteY18" fmla="*/ 244450 h 2649785"/>
                  <a:gd name="connsiteX19" fmla="*/ 838199 w 1073505"/>
                  <a:gd name="connsiteY19" fmla="*/ 189586 h 2649785"/>
                  <a:gd name="connsiteX20" fmla="*/ 732129 w 1073505"/>
                  <a:gd name="connsiteY20" fmla="*/ 134722 h 2649785"/>
                  <a:gd name="connsiteX21" fmla="*/ 637031 w 1073505"/>
                  <a:gd name="connsiteY21" fmla="*/ 65227 h 2649785"/>
                  <a:gd name="connsiteX22" fmla="*/ 699210 w 1073505"/>
                  <a:gd name="connsiteY22" fmla="*/ 171298 h 2649785"/>
                  <a:gd name="connsiteX23" fmla="*/ 721156 w 1073505"/>
                  <a:gd name="connsiteY23" fmla="*/ 255422 h 2649785"/>
                  <a:gd name="connsiteX24" fmla="*/ 713841 w 1073505"/>
                  <a:gd name="connsiteY24" fmla="*/ 354178 h 2649785"/>
                  <a:gd name="connsiteX25" fmla="*/ 702868 w 1073505"/>
                  <a:gd name="connsiteY25" fmla="*/ 357835 h 2649785"/>
                  <a:gd name="connsiteX26" fmla="*/ 688238 w 1073505"/>
                  <a:gd name="connsiteY26" fmla="*/ 281026 h 2649785"/>
                  <a:gd name="connsiteX27" fmla="*/ 600455 w 1073505"/>
                  <a:gd name="connsiteY27" fmla="*/ 153010 h 2649785"/>
                  <a:gd name="connsiteX28" fmla="*/ 615086 w 1073505"/>
                  <a:gd name="connsiteY28" fmla="*/ 127406 h 2649785"/>
                  <a:gd name="connsiteX29" fmla="*/ 589482 w 1073505"/>
                  <a:gd name="connsiteY29" fmla="*/ 87173 h 2649785"/>
                  <a:gd name="connsiteX30" fmla="*/ 501700 w 1073505"/>
                  <a:gd name="connsiteY30" fmla="*/ 68885 h 2649785"/>
                  <a:gd name="connsiteX31" fmla="*/ 556564 w 1073505"/>
                  <a:gd name="connsiteY31" fmla="*/ 145694 h 2649785"/>
                  <a:gd name="connsiteX32" fmla="*/ 534618 w 1073505"/>
                  <a:gd name="connsiteY32" fmla="*/ 204216 h 2649785"/>
                  <a:gd name="connsiteX33" fmla="*/ 443178 w 1073505"/>
                  <a:gd name="connsiteY33" fmla="*/ 50597 h 2649785"/>
                  <a:gd name="connsiteX34" fmla="*/ 417575 w 1073505"/>
                  <a:gd name="connsiteY34" fmla="*/ 17678 h 2649785"/>
                  <a:gd name="connsiteX35" fmla="*/ 395630 w 1073505"/>
                  <a:gd name="connsiteY35" fmla="*/ 3048 h 2649785"/>
                  <a:gd name="connsiteX36" fmla="*/ 359054 w 1073505"/>
                  <a:gd name="connsiteY36" fmla="*/ 35966 h 2649785"/>
                  <a:gd name="connsiteX37" fmla="*/ 231038 w 1073505"/>
                  <a:gd name="connsiteY37" fmla="*/ 54254 h 2649785"/>
                  <a:gd name="connsiteX38" fmla="*/ 154228 w 1073505"/>
                  <a:gd name="connsiteY38" fmla="*/ 46939 h 2649785"/>
                  <a:gd name="connsiteX39" fmla="*/ 135940 w 1073505"/>
                  <a:gd name="connsiteY39" fmla="*/ 90830 h 2649785"/>
                  <a:gd name="connsiteX40" fmla="*/ 88391 w 1073505"/>
                  <a:gd name="connsiteY40" fmla="*/ 156667 h 2649785"/>
                  <a:gd name="connsiteX41" fmla="*/ 92049 w 1073505"/>
                  <a:gd name="connsiteY41" fmla="*/ 204216 h 2649785"/>
                  <a:gd name="connsiteX42" fmla="*/ 81076 w 1073505"/>
                  <a:gd name="connsiteY42" fmla="*/ 226162 h 2649785"/>
                  <a:gd name="connsiteX43" fmla="*/ 11582 w 1073505"/>
                  <a:gd name="connsiteY43" fmla="*/ 646786 h 2649785"/>
                  <a:gd name="connsiteX44" fmla="*/ 11582 w 1073505"/>
                  <a:gd name="connsiteY44" fmla="*/ 741883 h 2649785"/>
                  <a:gd name="connsiteX45" fmla="*/ 51815 w 1073505"/>
                  <a:gd name="connsiteY45" fmla="*/ 913790 h 2649785"/>
                  <a:gd name="connsiteX46" fmla="*/ 77418 w 1073505"/>
                  <a:gd name="connsiteY46" fmla="*/ 1023518 h 2649785"/>
                  <a:gd name="connsiteX47" fmla="*/ 59130 w 1073505"/>
                  <a:gd name="connsiteY47" fmla="*/ 1074725 h 2649785"/>
                  <a:gd name="connsiteX48" fmla="*/ 92049 w 1073505"/>
                  <a:gd name="connsiteY48" fmla="*/ 1074725 h 2649785"/>
                  <a:gd name="connsiteX49" fmla="*/ 110337 w 1073505"/>
                  <a:gd name="connsiteY49" fmla="*/ 1038149 h 2649785"/>
                  <a:gd name="connsiteX50" fmla="*/ 121310 w 1073505"/>
                  <a:gd name="connsiteY50" fmla="*/ 1140562 h 2649785"/>
                  <a:gd name="connsiteX51" fmla="*/ 216407 w 1073505"/>
                  <a:gd name="connsiteY51" fmla="*/ 1239317 h 2649785"/>
                  <a:gd name="connsiteX52" fmla="*/ 220065 w 1073505"/>
                  <a:gd name="connsiteY52" fmla="*/ 1297838 h 2649785"/>
                  <a:gd name="connsiteX53" fmla="*/ 245668 w 1073505"/>
                  <a:gd name="connsiteY53" fmla="*/ 1360018 h 2649785"/>
                  <a:gd name="connsiteX54" fmla="*/ 242010 w 1073505"/>
                  <a:gd name="connsiteY54" fmla="*/ 1506322 h 2649785"/>
                  <a:gd name="connsiteX55" fmla="*/ 256641 w 1073505"/>
                  <a:gd name="connsiteY55" fmla="*/ 1586789 h 2649785"/>
                  <a:gd name="connsiteX56" fmla="*/ 242010 w 1073505"/>
                  <a:gd name="connsiteY56" fmla="*/ 1798930 h 2649785"/>
                  <a:gd name="connsiteX57" fmla="*/ 216407 w 1073505"/>
                  <a:gd name="connsiteY57" fmla="*/ 1941576 h 2649785"/>
                  <a:gd name="connsiteX58" fmla="*/ 227380 w 1073505"/>
                  <a:gd name="connsiteY58" fmla="*/ 2069592 h 2649785"/>
                  <a:gd name="connsiteX59" fmla="*/ 238353 w 1073505"/>
                  <a:gd name="connsiteY59" fmla="*/ 2219554 h 2649785"/>
                  <a:gd name="connsiteX60" fmla="*/ 249326 w 1073505"/>
                  <a:gd name="connsiteY60" fmla="*/ 2256130 h 2649785"/>
                  <a:gd name="connsiteX61" fmla="*/ 198119 w 1073505"/>
                  <a:gd name="connsiteY61" fmla="*/ 2300021 h 2649785"/>
                  <a:gd name="connsiteX62" fmla="*/ 201777 w 1073505"/>
                  <a:gd name="connsiteY62" fmla="*/ 2365858 h 2649785"/>
                  <a:gd name="connsiteX63" fmla="*/ 212750 w 1073505"/>
                  <a:gd name="connsiteY63" fmla="*/ 2395118 h 2649785"/>
                  <a:gd name="connsiteX64" fmla="*/ 190804 w 1073505"/>
                  <a:gd name="connsiteY64" fmla="*/ 2548738 h 2649785"/>
                  <a:gd name="connsiteX65" fmla="*/ 220065 w 1073505"/>
                  <a:gd name="connsiteY65" fmla="*/ 2625547 h 2649785"/>
                  <a:gd name="connsiteX66" fmla="*/ 318518 w 1073505"/>
                  <a:gd name="connsiteY66" fmla="*/ 2636630 h 2649785"/>
                  <a:gd name="connsiteX67" fmla="*/ 363523 w 1073505"/>
                  <a:gd name="connsiteY67" fmla="*/ 2546620 h 2649785"/>
                  <a:gd name="connsiteX68" fmla="*/ 363523 w 1073505"/>
                  <a:gd name="connsiteY68" fmla="*/ 2411605 h 2649785"/>
                  <a:gd name="connsiteX69" fmla="*/ 408528 w 1073505"/>
                  <a:gd name="connsiteY69" fmla="*/ 2366600 h 2649785"/>
                  <a:gd name="connsiteX70" fmla="*/ 408528 w 1073505"/>
                  <a:gd name="connsiteY70" fmla="*/ 2276590 h 2649785"/>
                  <a:gd name="connsiteX71" fmla="*/ 453533 w 1073505"/>
                  <a:gd name="connsiteY71" fmla="*/ 2231585 h 2649785"/>
                  <a:gd name="connsiteX72" fmla="*/ 446836 w 1073505"/>
                  <a:gd name="connsiteY72" fmla="*/ 2226868 h 2649785"/>
                  <a:gd name="connsiteX0" fmla="*/ 922324 w 1073505"/>
                  <a:gd name="connsiteY0" fmla="*/ 1078382 h 2649785"/>
                  <a:gd name="connsiteX1" fmla="*/ 962558 w 1073505"/>
                  <a:gd name="connsiteY1" fmla="*/ 1118616 h 2649785"/>
                  <a:gd name="connsiteX2" fmla="*/ 969873 w 1073505"/>
                  <a:gd name="connsiteY2" fmla="*/ 1173480 h 2649785"/>
                  <a:gd name="connsiteX3" fmla="*/ 991818 w 1073505"/>
                  <a:gd name="connsiteY3" fmla="*/ 1125931 h 2649785"/>
                  <a:gd name="connsiteX4" fmla="*/ 1028394 w 1073505"/>
                  <a:gd name="connsiteY4" fmla="*/ 1133246 h 2649785"/>
                  <a:gd name="connsiteX5" fmla="*/ 1013764 w 1073505"/>
                  <a:gd name="connsiteY5" fmla="*/ 1169822 h 2649785"/>
                  <a:gd name="connsiteX6" fmla="*/ 991818 w 1073505"/>
                  <a:gd name="connsiteY6" fmla="*/ 1173480 h 2649785"/>
                  <a:gd name="connsiteX7" fmla="*/ 984503 w 1073505"/>
                  <a:gd name="connsiteY7" fmla="*/ 1202741 h 2649785"/>
                  <a:gd name="connsiteX8" fmla="*/ 966215 w 1073505"/>
                  <a:gd name="connsiteY8" fmla="*/ 1202741 h 2649785"/>
                  <a:gd name="connsiteX9" fmla="*/ 988161 w 1073505"/>
                  <a:gd name="connsiteY9" fmla="*/ 1235659 h 2649785"/>
                  <a:gd name="connsiteX10" fmla="*/ 1046682 w 1073505"/>
                  <a:gd name="connsiteY10" fmla="*/ 1195426 h 2649785"/>
                  <a:gd name="connsiteX11" fmla="*/ 1068628 w 1073505"/>
                  <a:gd name="connsiteY11" fmla="*/ 1129589 h 2649785"/>
                  <a:gd name="connsiteX12" fmla="*/ 1072286 w 1073505"/>
                  <a:gd name="connsiteY12" fmla="*/ 1093013 h 2649785"/>
                  <a:gd name="connsiteX13" fmla="*/ 1061313 w 1073505"/>
                  <a:gd name="connsiteY13" fmla="*/ 1071067 h 2649785"/>
                  <a:gd name="connsiteX14" fmla="*/ 1032052 w 1073505"/>
                  <a:gd name="connsiteY14" fmla="*/ 964997 h 2649785"/>
                  <a:gd name="connsiteX15" fmla="*/ 999134 w 1073505"/>
                  <a:gd name="connsiteY15" fmla="*/ 851611 h 2649785"/>
                  <a:gd name="connsiteX16" fmla="*/ 988161 w 1073505"/>
                  <a:gd name="connsiteY16" fmla="*/ 727253 h 2649785"/>
                  <a:gd name="connsiteX17" fmla="*/ 922324 w 1073505"/>
                  <a:gd name="connsiteY17" fmla="*/ 548030 h 2649785"/>
                  <a:gd name="connsiteX18" fmla="*/ 856487 w 1073505"/>
                  <a:gd name="connsiteY18" fmla="*/ 244450 h 2649785"/>
                  <a:gd name="connsiteX19" fmla="*/ 838199 w 1073505"/>
                  <a:gd name="connsiteY19" fmla="*/ 189586 h 2649785"/>
                  <a:gd name="connsiteX20" fmla="*/ 732129 w 1073505"/>
                  <a:gd name="connsiteY20" fmla="*/ 134722 h 2649785"/>
                  <a:gd name="connsiteX21" fmla="*/ 637031 w 1073505"/>
                  <a:gd name="connsiteY21" fmla="*/ 65227 h 2649785"/>
                  <a:gd name="connsiteX22" fmla="*/ 699210 w 1073505"/>
                  <a:gd name="connsiteY22" fmla="*/ 171298 h 2649785"/>
                  <a:gd name="connsiteX23" fmla="*/ 721156 w 1073505"/>
                  <a:gd name="connsiteY23" fmla="*/ 255422 h 2649785"/>
                  <a:gd name="connsiteX24" fmla="*/ 713841 w 1073505"/>
                  <a:gd name="connsiteY24" fmla="*/ 354178 h 2649785"/>
                  <a:gd name="connsiteX25" fmla="*/ 702868 w 1073505"/>
                  <a:gd name="connsiteY25" fmla="*/ 357835 h 2649785"/>
                  <a:gd name="connsiteX26" fmla="*/ 688238 w 1073505"/>
                  <a:gd name="connsiteY26" fmla="*/ 281026 h 2649785"/>
                  <a:gd name="connsiteX27" fmla="*/ 600455 w 1073505"/>
                  <a:gd name="connsiteY27" fmla="*/ 153010 h 2649785"/>
                  <a:gd name="connsiteX28" fmla="*/ 615086 w 1073505"/>
                  <a:gd name="connsiteY28" fmla="*/ 127406 h 2649785"/>
                  <a:gd name="connsiteX29" fmla="*/ 589482 w 1073505"/>
                  <a:gd name="connsiteY29" fmla="*/ 87173 h 2649785"/>
                  <a:gd name="connsiteX30" fmla="*/ 501700 w 1073505"/>
                  <a:gd name="connsiteY30" fmla="*/ 68885 h 2649785"/>
                  <a:gd name="connsiteX31" fmla="*/ 556564 w 1073505"/>
                  <a:gd name="connsiteY31" fmla="*/ 145694 h 2649785"/>
                  <a:gd name="connsiteX32" fmla="*/ 534618 w 1073505"/>
                  <a:gd name="connsiteY32" fmla="*/ 204216 h 2649785"/>
                  <a:gd name="connsiteX33" fmla="*/ 443178 w 1073505"/>
                  <a:gd name="connsiteY33" fmla="*/ 50597 h 2649785"/>
                  <a:gd name="connsiteX34" fmla="*/ 417575 w 1073505"/>
                  <a:gd name="connsiteY34" fmla="*/ 17678 h 2649785"/>
                  <a:gd name="connsiteX35" fmla="*/ 395630 w 1073505"/>
                  <a:gd name="connsiteY35" fmla="*/ 3048 h 2649785"/>
                  <a:gd name="connsiteX36" fmla="*/ 359054 w 1073505"/>
                  <a:gd name="connsiteY36" fmla="*/ 35966 h 2649785"/>
                  <a:gd name="connsiteX37" fmla="*/ 231038 w 1073505"/>
                  <a:gd name="connsiteY37" fmla="*/ 54254 h 2649785"/>
                  <a:gd name="connsiteX38" fmla="*/ 154228 w 1073505"/>
                  <a:gd name="connsiteY38" fmla="*/ 46939 h 2649785"/>
                  <a:gd name="connsiteX39" fmla="*/ 135940 w 1073505"/>
                  <a:gd name="connsiteY39" fmla="*/ 90830 h 2649785"/>
                  <a:gd name="connsiteX40" fmla="*/ 88391 w 1073505"/>
                  <a:gd name="connsiteY40" fmla="*/ 156667 h 2649785"/>
                  <a:gd name="connsiteX41" fmla="*/ 92049 w 1073505"/>
                  <a:gd name="connsiteY41" fmla="*/ 204216 h 2649785"/>
                  <a:gd name="connsiteX42" fmla="*/ 81076 w 1073505"/>
                  <a:gd name="connsiteY42" fmla="*/ 226162 h 2649785"/>
                  <a:gd name="connsiteX43" fmla="*/ 11582 w 1073505"/>
                  <a:gd name="connsiteY43" fmla="*/ 646786 h 2649785"/>
                  <a:gd name="connsiteX44" fmla="*/ 11582 w 1073505"/>
                  <a:gd name="connsiteY44" fmla="*/ 741883 h 2649785"/>
                  <a:gd name="connsiteX45" fmla="*/ 51815 w 1073505"/>
                  <a:gd name="connsiteY45" fmla="*/ 913790 h 2649785"/>
                  <a:gd name="connsiteX46" fmla="*/ 77418 w 1073505"/>
                  <a:gd name="connsiteY46" fmla="*/ 1023518 h 2649785"/>
                  <a:gd name="connsiteX47" fmla="*/ 59130 w 1073505"/>
                  <a:gd name="connsiteY47" fmla="*/ 1074725 h 2649785"/>
                  <a:gd name="connsiteX48" fmla="*/ 92049 w 1073505"/>
                  <a:gd name="connsiteY48" fmla="*/ 1074725 h 2649785"/>
                  <a:gd name="connsiteX49" fmla="*/ 110337 w 1073505"/>
                  <a:gd name="connsiteY49" fmla="*/ 1038149 h 2649785"/>
                  <a:gd name="connsiteX50" fmla="*/ 121310 w 1073505"/>
                  <a:gd name="connsiteY50" fmla="*/ 1140562 h 2649785"/>
                  <a:gd name="connsiteX51" fmla="*/ 216407 w 1073505"/>
                  <a:gd name="connsiteY51" fmla="*/ 1239317 h 2649785"/>
                  <a:gd name="connsiteX52" fmla="*/ 220065 w 1073505"/>
                  <a:gd name="connsiteY52" fmla="*/ 1297838 h 2649785"/>
                  <a:gd name="connsiteX53" fmla="*/ 245668 w 1073505"/>
                  <a:gd name="connsiteY53" fmla="*/ 1360018 h 2649785"/>
                  <a:gd name="connsiteX54" fmla="*/ 242010 w 1073505"/>
                  <a:gd name="connsiteY54" fmla="*/ 1506322 h 2649785"/>
                  <a:gd name="connsiteX55" fmla="*/ 256641 w 1073505"/>
                  <a:gd name="connsiteY55" fmla="*/ 1586789 h 2649785"/>
                  <a:gd name="connsiteX56" fmla="*/ 242010 w 1073505"/>
                  <a:gd name="connsiteY56" fmla="*/ 1798930 h 2649785"/>
                  <a:gd name="connsiteX57" fmla="*/ 216407 w 1073505"/>
                  <a:gd name="connsiteY57" fmla="*/ 1941576 h 2649785"/>
                  <a:gd name="connsiteX58" fmla="*/ 227380 w 1073505"/>
                  <a:gd name="connsiteY58" fmla="*/ 2069592 h 2649785"/>
                  <a:gd name="connsiteX59" fmla="*/ 238353 w 1073505"/>
                  <a:gd name="connsiteY59" fmla="*/ 2219554 h 2649785"/>
                  <a:gd name="connsiteX60" fmla="*/ 249326 w 1073505"/>
                  <a:gd name="connsiteY60" fmla="*/ 2256130 h 2649785"/>
                  <a:gd name="connsiteX61" fmla="*/ 198119 w 1073505"/>
                  <a:gd name="connsiteY61" fmla="*/ 2300021 h 2649785"/>
                  <a:gd name="connsiteX62" fmla="*/ 201777 w 1073505"/>
                  <a:gd name="connsiteY62" fmla="*/ 2365858 h 2649785"/>
                  <a:gd name="connsiteX63" fmla="*/ 212750 w 1073505"/>
                  <a:gd name="connsiteY63" fmla="*/ 2395118 h 2649785"/>
                  <a:gd name="connsiteX64" fmla="*/ 190804 w 1073505"/>
                  <a:gd name="connsiteY64" fmla="*/ 2548738 h 2649785"/>
                  <a:gd name="connsiteX65" fmla="*/ 220065 w 1073505"/>
                  <a:gd name="connsiteY65" fmla="*/ 2625547 h 2649785"/>
                  <a:gd name="connsiteX66" fmla="*/ 318518 w 1073505"/>
                  <a:gd name="connsiteY66" fmla="*/ 2636630 h 2649785"/>
                  <a:gd name="connsiteX67" fmla="*/ 363523 w 1073505"/>
                  <a:gd name="connsiteY67" fmla="*/ 2546620 h 2649785"/>
                  <a:gd name="connsiteX68" fmla="*/ 363523 w 1073505"/>
                  <a:gd name="connsiteY68" fmla="*/ 2411605 h 2649785"/>
                  <a:gd name="connsiteX69" fmla="*/ 408528 w 1073505"/>
                  <a:gd name="connsiteY69" fmla="*/ 2366600 h 2649785"/>
                  <a:gd name="connsiteX70" fmla="*/ 408528 w 1073505"/>
                  <a:gd name="connsiteY70" fmla="*/ 2276590 h 2649785"/>
                  <a:gd name="connsiteX71" fmla="*/ 453533 w 1073505"/>
                  <a:gd name="connsiteY71" fmla="*/ 2231585 h 2649785"/>
                  <a:gd name="connsiteX72" fmla="*/ 408528 w 1073505"/>
                  <a:gd name="connsiteY72" fmla="*/ 2006560 h 2649785"/>
                  <a:gd name="connsiteX0" fmla="*/ 922324 w 1073505"/>
                  <a:gd name="connsiteY0" fmla="*/ 1078382 h 2649785"/>
                  <a:gd name="connsiteX1" fmla="*/ 962558 w 1073505"/>
                  <a:gd name="connsiteY1" fmla="*/ 1118616 h 2649785"/>
                  <a:gd name="connsiteX2" fmla="*/ 969873 w 1073505"/>
                  <a:gd name="connsiteY2" fmla="*/ 1173480 h 2649785"/>
                  <a:gd name="connsiteX3" fmla="*/ 991818 w 1073505"/>
                  <a:gd name="connsiteY3" fmla="*/ 1125931 h 2649785"/>
                  <a:gd name="connsiteX4" fmla="*/ 1028394 w 1073505"/>
                  <a:gd name="connsiteY4" fmla="*/ 1133246 h 2649785"/>
                  <a:gd name="connsiteX5" fmla="*/ 1013764 w 1073505"/>
                  <a:gd name="connsiteY5" fmla="*/ 1169822 h 2649785"/>
                  <a:gd name="connsiteX6" fmla="*/ 991818 w 1073505"/>
                  <a:gd name="connsiteY6" fmla="*/ 1173480 h 2649785"/>
                  <a:gd name="connsiteX7" fmla="*/ 984503 w 1073505"/>
                  <a:gd name="connsiteY7" fmla="*/ 1202741 h 2649785"/>
                  <a:gd name="connsiteX8" fmla="*/ 966215 w 1073505"/>
                  <a:gd name="connsiteY8" fmla="*/ 1202741 h 2649785"/>
                  <a:gd name="connsiteX9" fmla="*/ 988161 w 1073505"/>
                  <a:gd name="connsiteY9" fmla="*/ 1235659 h 2649785"/>
                  <a:gd name="connsiteX10" fmla="*/ 1046682 w 1073505"/>
                  <a:gd name="connsiteY10" fmla="*/ 1195426 h 2649785"/>
                  <a:gd name="connsiteX11" fmla="*/ 1068628 w 1073505"/>
                  <a:gd name="connsiteY11" fmla="*/ 1129589 h 2649785"/>
                  <a:gd name="connsiteX12" fmla="*/ 1072286 w 1073505"/>
                  <a:gd name="connsiteY12" fmla="*/ 1093013 h 2649785"/>
                  <a:gd name="connsiteX13" fmla="*/ 1061313 w 1073505"/>
                  <a:gd name="connsiteY13" fmla="*/ 1071067 h 2649785"/>
                  <a:gd name="connsiteX14" fmla="*/ 1032052 w 1073505"/>
                  <a:gd name="connsiteY14" fmla="*/ 964997 h 2649785"/>
                  <a:gd name="connsiteX15" fmla="*/ 999134 w 1073505"/>
                  <a:gd name="connsiteY15" fmla="*/ 851611 h 2649785"/>
                  <a:gd name="connsiteX16" fmla="*/ 988161 w 1073505"/>
                  <a:gd name="connsiteY16" fmla="*/ 727253 h 2649785"/>
                  <a:gd name="connsiteX17" fmla="*/ 922324 w 1073505"/>
                  <a:gd name="connsiteY17" fmla="*/ 548030 h 2649785"/>
                  <a:gd name="connsiteX18" fmla="*/ 856487 w 1073505"/>
                  <a:gd name="connsiteY18" fmla="*/ 244450 h 2649785"/>
                  <a:gd name="connsiteX19" fmla="*/ 838199 w 1073505"/>
                  <a:gd name="connsiteY19" fmla="*/ 189586 h 2649785"/>
                  <a:gd name="connsiteX20" fmla="*/ 732129 w 1073505"/>
                  <a:gd name="connsiteY20" fmla="*/ 134722 h 2649785"/>
                  <a:gd name="connsiteX21" fmla="*/ 637031 w 1073505"/>
                  <a:gd name="connsiteY21" fmla="*/ 65227 h 2649785"/>
                  <a:gd name="connsiteX22" fmla="*/ 699210 w 1073505"/>
                  <a:gd name="connsiteY22" fmla="*/ 171298 h 2649785"/>
                  <a:gd name="connsiteX23" fmla="*/ 721156 w 1073505"/>
                  <a:gd name="connsiteY23" fmla="*/ 255422 h 2649785"/>
                  <a:gd name="connsiteX24" fmla="*/ 713841 w 1073505"/>
                  <a:gd name="connsiteY24" fmla="*/ 354178 h 2649785"/>
                  <a:gd name="connsiteX25" fmla="*/ 702868 w 1073505"/>
                  <a:gd name="connsiteY25" fmla="*/ 357835 h 2649785"/>
                  <a:gd name="connsiteX26" fmla="*/ 688238 w 1073505"/>
                  <a:gd name="connsiteY26" fmla="*/ 281026 h 2649785"/>
                  <a:gd name="connsiteX27" fmla="*/ 600455 w 1073505"/>
                  <a:gd name="connsiteY27" fmla="*/ 153010 h 2649785"/>
                  <a:gd name="connsiteX28" fmla="*/ 615086 w 1073505"/>
                  <a:gd name="connsiteY28" fmla="*/ 127406 h 2649785"/>
                  <a:gd name="connsiteX29" fmla="*/ 589482 w 1073505"/>
                  <a:gd name="connsiteY29" fmla="*/ 87173 h 2649785"/>
                  <a:gd name="connsiteX30" fmla="*/ 501700 w 1073505"/>
                  <a:gd name="connsiteY30" fmla="*/ 68885 h 2649785"/>
                  <a:gd name="connsiteX31" fmla="*/ 556564 w 1073505"/>
                  <a:gd name="connsiteY31" fmla="*/ 145694 h 2649785"/>
                  <a:gd name="connsiteX32" fmla="*/ 534618 w 1073505"/>
                  <a:gd name="connsiteY32" fmla="*/ 204216 h 2649785"/>
                  <a:gd name="connsiteX33" fmla="*/ 443178 w 1073505"/>
                  <a:gd name="connsiteY33" fmla="*/ 50597 h 2649785"/>
                  <a:gd name="connsiteX34" fmla="*/ 417575 w 1073505"/>
                  <a:gd name="connsiteY34" fmla="*/ 17678 h 2649785"/>
                  <a:gd name="connsiteX35" fmla="*/ 395630 w 1073505"/>
                  <a:gd name="connsiteY35" fmla="*/ 3048 h 2649785"/>
                  <a:gd name="connsiteX36" fmla="*/ 359054 w 1073505"/>
                  <a:gd name="connsiteY36" fmla="*/ 35966 h 2649785"/>
                  <a:gd name="connsiteX37" fmla="*/ 231038 w 1073505"/>
                  <a:gd name="connsiteY37" fmla="*/ 54254 h 2649785"/>
                  <a:gd name="connsiteX38" fmla="*/ 154228 w 1073505"/>
                  <a:gd name="connsiteY38" fmla="*/ 46939 h 2649785"/>
                  <a:gd name="connsiteX39" fmla="*/ 135940 w 1073505"/>
                  <a:gd name="connsiteY39" fmla="*/ 90830 h 2649785"/>
                  <a:gd name="connsiteX40" fmla="*/ 88391 w 1073505"/>
                  <a:gd name="connsiteY40" fmla="*/ 156667 h 2649785"/>
                  <a:gd name="connsiteX41" fmla="*/ 92049 w 1073505"/>
                  <a:gd name="connsiteY41" fmla="*/ 204216 h 2649785"/>
                  <a:gd name="connsiteX42" fmla="*/ 81076 w 1073505"/>
                  <a:gd name="connsiteY42" fmla="*/ 226162 h 2649785"/>
                  <a:gd name="connsiteX43" fmla="*/ 11582 w 1073505"/>
                  <a:gd name="connsiteY43" fmla="*/ 646786 h 2649785"/>
                  <a:gd name="connsiteX44" fmla="*/ 11582 w 1073505"/>
                  <a:gd name="connsiteY44" fmla="*/ 741883 h 2649785"/>
                  <a:gd name="connsiteX45" fmla="*/ 51815 w 1073505"/>
                  <a:gd name="connsiteY45" fmla="*/ 913790 h 2649785"/>
                  <a:gd name="connsiteX46" fmla="*/ 77418 w 1073505"/>
                  <a:gd name="connsiteY46" fmla="*/ 1023518 h 2649785"/>
                  <a:gd name="connsiteX47" fmla="*/ 59130 w 1073505"/>
                  <a:gd name="connsiteY47" fmla="*/ 1074725 h 2649785"/>
                  <a:gd name="connsiteX48" fmla="*/ 92049 w 1073505"/>
                  <a:gd name="connsiteY48" fmla="*/ 1074725 h 2649785"/>
                  <a:gd name="connsiteX49" fmla="*/ 110337 w 1073505"/>
                  <a:gd name="connsiteY49" fmla="*/ 1038149 h 2649785"/>
                  <a:gd name="connsiteX50" fmla="*/ 121310 w 1073505"/>
                  <a:gd name="connsiteY50" fmla="*/ 1140562 h 2649785"/>
                  <a:gd name="connsiteX51" fmla="*/ 216407 w 1073505"/>
                  <a:gd name="connsiteY51" fmla="*/ 1239317 h 2649785"/>
                  <a:gd name="connsiteX52" fmla="*/ 220065 w 1073505"/>
                  <a:gd name="connsiteY52" fmla="*/ 1297838 h 2649785"/>
                  <a:gd name="connsiteX53" fmla="*/ 245668 w 1073505"/>
                  <a:gd name="connsiteY53" fmla="*/ 1360018 h 2649785"/>
                  <a:gd name="connsiteX54" fmla="*/ 242010 w 1073505"/>
                  <a:gd name="connsiteY54" fmla="*/ 1506322 h 2649785"/>
                  <a:gd name="connsiteX55" fmla="*/ 256641 w 1073505"/>
                  <a:gd name="connsiteY55" fmla="*/ 1586789 h 2649785"/>
                  <a:gd name="connsiteX56" fmla="*/ 242010 w 1073505"/>
                  <a:gd name="connsiteY56" fmla="*/ 1798930 h 2649785"/>
                  <a:gd name="connsiteX57" fmla="*/ 216407 w 1073505"/>
                  <a:gd name="connsiteY57" fmla="*/ 1941576 h 2649785"/>
                  <a:gd name="connsiteX58" fmla="*/ 227380 w 1073505"/>
                  <a:gd name="connsiteY58" fmla="*/ 2069592 h 2649785"/>
                  <a:gd name="connsiteX59" fmla="*/ 238353 w 1073505"/>
                  <a:gd name="connsiteY59" fmla="*/ 2219554 h 2649785"/>
                  <a:gd name="connsiteX60" fmla="*/ 249326 w 1073505"/>
                  <a:gd name="connsiteY60" fmla="*/ 2256130 h 2649785"/>
                  <a:gd name="connsiteX61" fmla="*/ 198119 w 1073505"/>
                  <a:gd name="connsiteY61" fmla="*/ 2300021 h 2649785"/>
                  <a:gd name="connsiteX62" fmla="*/ 201777 w 1073505"/>
                  <a:gd name="connsiteY62" fmla="*/ 2365858 h 2649785"/>
                  <a:gd name="connsiteX63" fmla="*/ 212750 w 1073505"/>
                  <a:gd name="connsiteY63" fmla="*/ 2395118 h 2649785"/>
                  <a:gd name="connsiteX64" fmla="*/ 190804 w 1073505"/>
                  <a:gd name="connsiteY64" fmla="*/ 2548738 h 2649785"/>
                  <a:gd name="connsiteX65" fmla="*/ 220065 w 1073505"/>
                  <a:gd name="connsiteY65" fmla="*/ 2625547 h 2649785"/>
                  <a:gd name="connsiteX66" fmla="*/ 318518 w 1073505"/>
                  <a:gd name="connsiteY66" fmla="*/ 2636630 h 2649785"/>
                  <a:gd name="connsiteX67" fmla="*/ 363523 w 1073505"/>
                  <a:gd name="connsiteY67" fmla="*/ 2546620 h 2649785"/>
                  <a:gd name="connsiteX68" fmla="*/ 363523 w 1073505"/>
                  <a:gd name="connsiteY68" fmla="*/ 2411605 h 2649785"/>
                  <a:gd name="connsiteX69" fmla="*/ 408528 w 1073505"/>
                  <a:gd name="connsiteY69" fmla="*/ 2366600 h 2649785"/>
                  <a:gd name="connsiteX70" fmla="*/ 408528 w 1073505"/>
                  <a:gd name="connsiteY70" fmla="*/ 2276590 h 2649785"/>
                  <a:gd name="connsiteX71" fmla="*/ 453533 w 1073505"/>
                  <a:gd name="connsiteY71" fmla="*/ 2231585 h 2649785"/>
                  <a:gd name="connsiteX72" fmla="*/ 408528 w 1073505"/>
                  <a:gd name="connsiteY72" fmla="*/ 2006560 h 2649785"/>
                  <a:gd name="connsiteX73" fmla="*/ 428548 w 1073505"/>
                  <a:gd name="connsiteY73" fmla="*/ 2003754 h 2649785"/>
                  <a:gd name="connsiteX0" fmla="*/ 922324 w 1073505"/>
                  <a:gd name="connsiteY0" fmla="*/ 1078382 h 2649785"/>
                  <a:gd name="connsiteX1" fmla="*/ 962558 w 1073505"/>
                  <a:gd name="connsiteY1" fmla="*/ 1118616 h 2649785"/>
                  <a:gd name="connsiteX2" fmla="*/ 969873 w 1073505"/>
                  <a:gd name="connsiteY2" fmla="*/ 1173480 h 2649785"/>
                  <a:gd name="connsiteX3" fmla="*/ 991818 w 1073505"/>
                  <a:gd name="connsiteY3" fmla="*/ 1125931 h 2649785"/>
                  <a:gd name="connsiteX4" fmla="*/ 1028394 w 1073505"/>
                  <a:gd name="connsiteY4" fmla="*/ 1133246 h 2649785"/>
                  <a:gd name="connsiteX5" fmla="*/ 1013764 w 1073505"/>
                  <a:gd name="connsiteY5" fmla="*/ 1169822 h 2649785"/>
                  <a:gd name="connsiteX6" fmla="*/ 991818 w 1073505"/>
                  <a:gd name="connsiteY6" fmla="*/ 1173480 h 2649785"/>
                  <a:gd name="connsiteX7" fmla="*/ 984503 w 1073505"/>
                  <a:gd name="connsiteY7" fmla="*/ 1202741 h 2649785"/>
                  <a:gd name="connsiteX8" fmla="*/ 966215 w 1073505"/>
                  <a:gd name="connsiteY8" fmla="*/ 1202741 h 2649785"/>
                  <a:gd name="connsiteX9" fmla="*/ 988161 w 1073505"/>
                  <a:gd name="connsiteY9" fmla="*/ 1235659 h 2649785"/>
                  <a:gd name="connsiteX10" fmla="*/ 1046682 w 1073505"/>
                  <a:gd name="connsiteY10" fmla="*/ 1195426 h 2649785"/>
                  <a:gd name="connsiteX11" fmla="*/ 1068628 w 1073505"/>
                  <a:gd name="connsiteY11" fmla="*/ 1129589 h 2649785"/>
                  <a:gd name="connsiteX12" fmla="*/ 1072286 w 1073505"/>
                  <a:gd name="connsiteY12" fmla="*/ 1093013 h 2649785"/>
                  <a:gd name="connsiteX13" fmla="*/ 1061313 w 1073505"/>
                  <a:gd name="connsiteY13" fmla="*/ 1071067 h 2649785"/>
                  <a:gd name="connsiteX14" fmla="*/ 1032052 w 1073505"/>
                  <a:gd name="connsiteY14" fmla="*/ 964997 h 2649785"/>
                  <a:gd name="connsiteX15" fmla="*/ 999134 w 1073505"/>
                  <a:gd name="connsiteY15" fmla="*/ 851611 h 2649785"/>
                  <a:gd name="connsiteX16" fmla="*/ 988161 w 1073505"/>
                  <a:gd name="connsiteY16" fmla="*/ 727253 h 2649785"/>
                  <a:gd name="connsiteX17" fmla="*/ 922324 w 1073505"/>
                  <a:gd name="connsiteY17" fmla="*/ 548030 h 2649785"/>
                  <a:gd name="connsiteX18" fmla="*/ 856487 w 1073505"/>
                  <a:gd name="connsiteY18" fmla="*/ 244450 h 2649785"/>
                  <a:gd name="connsiteX19" fmla="*/ 838199 w 1073505"/>
                  <a:gd name="connsiteY19" fmla="*/ 189586 h 2649785"/>
                  <a:gd name="connsiteX20" fmla="*/ 732129 w 1073505"/>
                  <a:gd name="connsiteY20" fmla="*/ 134722 h 2649785"/>
                  <a:gd name="connsiteX21" fmla="*/ 637031 w 1073505"/>
                  <a:gd name="connsiteY21" fmla="*/ 65227 h 2649785"/>
                  <a:gd name="connsiteX22" fmla="*/ 699210 w 1073505"/>
                  <a:gd name="connsiteY22" fmla="*/ 171298 h 2649785"/>
                  <a:gd name="connsiteX23" fmla="*/ 721156 w 1073505"/>
                  <a:gd name="connsiteY23" fmla="*/ 255422 h 2649785"/>
                  <a:gd name="connsiteX24" fmla="*/ 713841 w 1073505"/>
                  <a:gd name="connsiteY24" fmla="*/ 354178 h 2649785"/>
                  <a:gd name="connsiteX25" fmla="*/ 702868 w 1073505"/>
                  <a:gd name="connsiteY25" fmla="*/ 357835 h 2649785"/>
                  <a:gd name="connsiteX26" fmla="*/ 688238 w 1073505"/>
                  <a:gd name="connsiteY26" fmla="*/ 281026 h 2649785"/>
                  <a:gd name="connsiteX27" fmla="*/ 600455 w 1073505"/>
                  <a:gd name="connsiteY27" fmla="*/ 153010 h 2649785"/>
                  <a:gd name="connsiteX28" fmla="*/ 615086 w 1073505"/>
                  <a:gd name="connsiteY28" fmla="*/ 127406 h 2649785"/>
                  <a:gd name="connsiteX29" fmla="*/ 589482 w 1073505"/>
                  <a:gd name="connsiteY29" fmla="*/ 87173 h 2649785"/>
                  <a:gd name="connsiteX30" fmla="*/ 501700 w 1073505"/>
                  <a:gd name="connsiteY30" fmla="*/ 68885 h 2649785"/>
                  <a:gd name="connsiteX31" fmla="*/ 556564 w 1073505"/>
                  <a:gd name="connsiteY31" fmla="*/ 145694 h 2649785"/>
                  <a:gd name="connsiteX32" fmla="*/ 534618 w 1073505"/>
                  <a:gd name="connsiteY32" fmla="*/ 204216 h 2649785"/>
                  <a:gd name="connsiteX33" fmla="*/ 443178 w 1073505"/>
                  <a:gd name="connsiteY33" fmla="*/ 50597 h 2649785"/>
                  <a:gd name="connsiteX34" fmla="*/ 417575 w 1073505"/>
                  <a:gd name="connsiteY34" fmla="*/ 17678 h 2649785"/>
                  <a:gd name="connsiteX35" fmla="*/ 395630 w 1073505"/>
                  <a:gd name="connsiteY35" fmla="*/ 3048 h 2649785"/>
                  <a:gd name="connsiteX36" fmla="*/ 359054 w 1073505"/>
                  <a:gd name="connsiteY36" fmla="*/ 35966 h 2649785"/>
                  <a:gd name="connsiteX37" fmla="*/ 231038 w 1073505"/>
                  <a:gd name="connsiteY37" fmla="*/ 54254 h 2649785"/>
                  <a:gd name="connsiteX38" fmla="*/ 154228 w 1073505"/>
                  <a:gd name="connsiteY38" fmla="*/ 46939 h 2649785"/>
                  <a:gd name="connsiteX39" fmla="*/ 135940 w 1073505"/>
                  <a:gd name="connsiteY39" fmla="*/ 90830 h 2649785"/>
                  <a:gd name="connsiteX40" fmla="*/ 88391 w 1073505"/>
                  <a:gd name="connsiteY40" fmla="*/ 156667 h 2649785"/>
                  <a:gd name="connsiteX41" fmla="*/ 92049 w 1073505"/>
                  <a:gd name="connsiteY41" fmla="*/ 204216 h 2649785"/>
                  <a:gd name="connsiteX42" fmla="*/ 81076 w 1073505"/>
                  <a:gd name="connsiteY42" fmla="*/ 226162 h 2649785"/>
                  <a:gd name="connsiteX43" fmla="*/ 11582 w 1073505"/>
                  <a:gd name="connsiteY43" fmla="*/ 646786 h 2649785"/>
                  <a:gd name="connsiteX44" fmla="*/ 11582 w 1073505"/>
                  <a:gd name="connsiteY44" fmla="*/ 741883 h 2649785"/>
                  <a:gd name="connsiteX45" fmla="*/ 51815 w 1073505"/>
                  <a:gd name="connsiteY45" fmla="*/ 913790 h 2649785"/>
                  <a:gd name="connsiteX46" fmla="*/ 77418 w 1073505"/>
                  <a:gd name="connsiteY46" fmla="*/ 1023518 h 2649785"/>
                  <a:gd name="connsiteX47" fmla="*/ 59130 w 1073505"/>
                  <a:gd name="connsiteY47" fmla="*/ 1074725 h 2649785"/>
                  <a:gd name="connsiteX48" fmla="*/ 92049 w 1073505"/>
                  <a:gd name="connsiteY48" fmla="*/ 1074725 h 2649785"/>
                  <a:gd name="connsiteX49" fmla="*/ 110337 w 1073505"/>
                  <a:gd name="connsiteY49" fmla="*/ 1038149 h 2649785"/>
                  <a:gd name="connsiteX50" fmla="*/ 121310 w 1073505"/>
                  <a:gd name="connsiteY50" fmla="*/ 1140562 h 2649785"/>
                  <a:gd name="connsiteX51" fmla="*/ 216407 w 1073505"/>
                  <a:gd name="connsiteY51" fmla="*/ 1239317 h 2649785"/>
                  <a:gd name="connsiteX52" fmla="*/ 220065 w 1073505"/>
                  <a:gd name="connsiteY52" fmla="*/ 1297838 h 2649785"/>
                  <a:gd name="connsiteX53" fmla="*/ 245668 w 1073505"/>
                  <a:gd name="connsiteY53" fmla="*/ 1360018 h 2649785"/>
                  <a:gd name="connsiteX54" fmla="*/ 242010 w 1073505"/>
                  <a:gd name="connsiteY54" fmla="*/ 1506322 h 2649785"/>
                  <a:gd name="connsiteX55" fmla="*/ 256641 w 1073505"/>
                  <a:gd name="connsiteY55" fmla="*/ 1586789 h 2649785"/>
                  <a:gd name="connsiteX56" fmla="*/ 242010 w 1073505"/>
                  <a:gd name="connsiteY56" fmla="*/ 1798930 h 2649785"/>
                  <a:gd name="connsiteX57" fmla="*/ 216407 w 1073505"/>
                  <a:gd name="connsiteY57" fmla="*/ 1941576 h 2649785"/>
                  <a:gd name="connsiteX58" fmla="*/ 227380 w 1073505"/>
                  <a:gd name="connsiteY58" fmla="*/ 2069592 h 2649785"/>
                  <a:gd name="connsiteX59" fmla="*/ 238353 w 1073505"/>
                  <a:gd name="connsiteY59" fmla="*/ 2219554 h 2649785"/>
                  <a:gd name="connsiteX60" fmla="*/ 249326 w 1073505"/>
                  <a:gd name="connsiteY60" fmla="*/ 2256130 h 2649785"/>
                  <a:gd name="connsiteX61" fmla="*/ 198119 w 1073505"/>
                  <a:gd name="connsiteY61" fmla="*/ 2300021 h 2649785"/>
                  <a:gd name="connsiteX62" fmla="*/ 201777 w 1073505"/>
                  <a:gd name="connsiteY62" fmla="*/ 2365858 h 2649785"/>
                  <a:gd name="connsiteX63" fmla="*/ 212750 w 1073505"/>
                  <a:gd name="connsiteY63" fmla="*/ 2395118 h 2649785"/>
                  <a:gd name="connsiteX64" fmla="*/ 190804 w 1073505"/>
                  <a:gd name="connsiteY64" fmla="*/ 2548738 h 2649785"/>
                  <a:gd name="connsiteX65" fmla="*/ 220065 w 1073505"/>
                  <a:gd name="connsiteY65" fmla="*/ 2625547 h 2649785"/>
                  <a:gd name="connsiteX66" fmla="*/ 318518 w 1073505"/>
                  <a:gd name="connsiteY66" fmla="*/ 2636630 h 2649785"/>
                  <a:gd name="connsiteX67" fmla="*/ 363523 w 1073505"/>
                  <a:gd name="connsiteY67" fmla="*/ 2546620 h 2649785"/>
                  <a:gd name="connsiteX68" fmla="*/ 363523 w 1073505"/>
                  <a:gd name="connsiteY68" fmla="*/ 2411605 h 2649785"/>
                  <a:gd name="connsiteX69" fmla="*/ 408528 w 1073505"/>
                  <a:gd name="connsiteY69" fmla="*/ 2366600 h 2649785"/>
                  <a:gd name="connsiteX70" fmla="*/ 408528 w 1073505"/>
                  <a:gd name="connsiteY70" fmla="*/ 2276590 h 2649785"/>
                  <a:gd name="connsiteX71" fmla="*/ 453533 w 1073505"/>
                  <a:gd name="connsiteY71" fmla="*/ 2231585 h 2649785"/>
                  <a:gd name="connsiteX72" fmla="*/ 408528 w 1073505"/>
                  <a:gd name="connsiteY72" fmla="*/ 2006560 h 2649785"/>
                  <a:gd name="connsiteX73" fmla="*/ 453533 w 1073505"/>
                  <a:gd name="connsiteY73" fmla="*/ 1916550 h 2649785"/>
                  <a:gd name="connsiteX0" fmla="*/ 922324 w 1073505"/>
                  <a:gd name="connsiteY0" fmla="*/ 1078382 h 2649785"/>
                  <a:gd name="connsiteX1" fmla="*/ 962558 w 1073505"/>
                  <a:gd name="connsiteY1" fmla="*/ 1118616 h 2649785"/>
                  <a:gd name="connsiteX2" fmla="*/ 969873 w 1073505"/>
                  <a:gd name="connsiteY2" fmla="*/ 1173480 h 2649785"/>
                  <a:gd name="connsiteX3" fmla="*/ 991818 w 1073505"/>
                  <a:gd name="connsiteY3" fmla="*/ 1125931 h 2649785"/>
                  <a:gd name="connsiteX4" fmla="*/ 1028394 w 1073505"/>
                  <a:gd name="connsiteY4" fmla="*/ 1133246 h 2649785"/>
                  <a:gd name="connsiteX5" fmla="*/ 1013764 w 1073505"/>
                  <a:gd name="connsiteY5" fmla="*/ 1169822 h 2649785"/>
                  <a:gd name="connsiteX6" fmla="*/ 991818 w 1073505"/>
                  <a:gd name="connsiteY6" fmla="*/ 1173480 h 2649785"/>
                  <a:gd name="connsiteX7" fmla="*/ 984503 w 1073505"/>
                  <a:gd name="connsiteY7" fmla="*/ 1202741 h 2649785"/>
                  <a:gd name="connsiteX8" fmla="*/ 966215 w 1073505"/>
                  <a:gd name="connsiteY8" fmla="*/ 1202741 h 2649785"/>
                  <a:gd name="connsiteX9" fmla="*/ 988161 w 1073505"/>
                  <a:gd name="connsiteY9" fmla="*/ 1235659 h 2649785"/>
                  <a:gd name="connsiteX10" fmla="*/ 1046682 w 1073505"/>
                  <a:gd name="connsiteY10" fmla="*/ 1195426 h 2649785"/>
                  <a:gd name="connsiteX11" fmla="*/ 1068628 w 1073505"/>
                  <a:gd name="connsiteY11" fmla="*/ 1129589 h 2649785"/>
                  <a:gd name="connsiteX12" fmla="*/ 1072286 w 1073505"/>
                  <a:gd name="connsiteY12" fmla="*/ 1093013 h 2649785"/>
                  <a:gd name="connsiteX13" fmla="*/ 1061313 w 1073505"/>
                  <a:gd name="connsiteY13" fmla="*/ 1071067 h 2649785"/>
                  <a:gd name="connsiteX14" fmla="*/ 1032052 w 1073505"/>
                  <a:gd name="connsiteY14" fmla="*/ 964997 h 2649785"/>
                  <a:gd name="connsiteX15" fmla="*/ 999134 w 1073505"/>
                  <a:gd name="connsiteY15" fmla="*/ 851611 h 2649785"/>
                  <a:gd name="connsiteX16" fmla="*/ 988161 w 1073505"/>
                  <a:gd name="connsiteY16" fmla="*/ 727253 h 2649785"/>
                  <a:gd name="connsiteX17" fmla="*/ 922324 w 1073505"/>
                  <a:gd name="connsiteY17" fmla="*/ 548030 h 2649785"/>
                  <a:gd name="connsiteX18" fmla="*/ 856487 w 1073505"/>
                  <a:gd name="connsiteY18" fmla="*/ 244450 h 2649785"/>
                  <a:gd name="connsiteX19" fmla="*/ 838199 w 1073505"/>
                  <a:gd name="connsiteY19" fmla="*/ 189586 h 2649785"/>
                  <a:gd name="connsiteX20" fmla="*/ 732129 w 1073505"/>
                  <a:gd name="connsiteY20" fmla="*/ 134722 h 2649785"/>
                  <a:gd name="connsiteX21" fmla="*/ 637031 w 1073505"/>
                  <a:gd name="connsiteY21" fmla="*/ 65227 h 2649785"/>
                  <a:gd name="connsiteX22" fmla="*/ 699210 w 1073505"/>
                  <a:gd name="connsiteY22" fmla="*/ 171298 h 2649785"/>
                  <a:gd name="connsiteX23" fmla="*/ 721156 w 1073505"/>
                  <a:gd name="connsiteY23" fmla="*/ 255422 h 2649785"/>
                  <a:gd name="connsiteX24" fmla="*/ 713841 w 1073505"/>
                  <a:gd name="connsiteY24" fmla="*/ 354178 h 2649785"/>
                  <a:gd name="connsiteX25" fmla="*/ 702868 w 1073505"/>
                  <a:gd name="connsiteY25" fmla="*/ 357835 h 2649785"/>
                  <a:gd name="connsiteX26" fmla="*/ 688238 w 1073505"/>
                  <a:gd name="connsiteY26" fmla="*/ 281026 h 2649785"/>
                  <a:gd name="connsiteX27" fmla="*/ 600455 w 1073505"/>
                  <a:gd name="connsiteY27" fmla="*/ 153010 h 2649785"/>
                  <a:gd name="connsiteX28" fmla="*/ 615086 w 1073505"/>
                  <a:gd name="connsiteY28" fmla="*/ 127406 h 2649785"/>
                  <a:gd name="connsiteX29" fmla="*/ 589482 w 1073505"/>
                  <a:gd name="connsiteY29" fmla="*/ 87173 h 2649785"/>
                  <a:gd name="connsiteX30" fmla="*/ 501700 w 1073505"/>
                  <a:gd name="connsiteY30" fmla="*/ 68885 h 2649785"/>
                  <a:gd name="connsiteX31" fmla="*/ 556564 w 1073505"/>
                  <a:gd name="connsiteY31" fmla="*/ 145694 h 2649785"/>
                  <a:gd name="connsiteX32" fmla="*/ 534618 w 1073505"/>
                  <a:gd name="connsiteY32" fmla="*/ 204216 h 2649785"/>
                  <a:gd name="connsiteX33" fmla="*/ 443178 w 1073505"/>
                  <a:gd name="connsiteY33" fmla="*/ 50597 h 2649785"/>
                  <a:gd name="connsiteX34" fmla="*/ 417575 w 1073505"/>
                  <a:gd name="connsiteY34" fmla="*/ 17678 h 2649785"/>
                  <a:gd name="connsiteX35" fmla="*/ 395630 w 1073505"/>
                  <a:gd name="connsiteY35" fmla="*/ 3048 h 2649785"/>
                  <a:gd name="connsiteX36" fmla="*/ 359054 w 1073505"/>
                  <a:gd name="connsiteY36" fmla="*/ 35966 h 2649785"/>
                  <a:gd name="connsiteX37" fmla="*/ 231038 w 1073505"/>
                  <a:gd name="connsiteY37" fmla="*/ 54254 h 2649785"/>
                  <a:gd name="connsiteX38" fmla="*/ 154228 w 1073505"/>
                  <a:gd name="connsiteY38" fmla="*/ 46939 h 2649785"/>
                  <a:gd name="connsiteX39" fmla="*/ 135940 w 1073505"/>
                  <a:gd name="connsiteY39" fmla="*/ 90830 h 2649785"/>
                  <a:gd name="connsiteX40" fmla="*/ 88391 w 1073505"/>
                  <a:gd name="connsiteY40" fmla="*/ 156667 h 2649785"/>
                  <a:gd name="connsiteX41" fmla="*/ 92049 w 1073505"/>
                  <a:gd name="connsiteY41" fmla="*/ 204216 h 2649785"/>
                  <a:gd name="connsiteX42" fmla="*/ 81076 w 1073505"/>
                  <a:gd name="connsiteY42" fmla="*/ 226162 h 2649785"/>
                  <a:gd name="connsiteX43" fmla="*/ 11582 w 1073505"/>
                  <a:gd name="connsiteY43" fmla="*/ 646786 h 2649785"/>
                  <a:gd name="connsiteX44" fmla="*/ 11582 w 1073505"/>
                  <a:gd name="connsiteY44" fmla="*/ 741883 h 2649785"/>
                  <a:gd name="connsiteX45" fmla="*/ 51815 w 1073505"/>
                  <a:gd name="connsiteY45" fmla="*/ 913790 h 2649785"/>
                  <a:gd name="connsiteX46" fmla="*/ 77418 w 1073505"/>
                  <a:gd name="connsiteY46" fmla="*/ 1023518 h 2649785"/>
                  <a:gd name="connsiteX47" fmla="*/ 59130 w 1073505"/>
                  <a:gd name="connsiteY47" fmla="*/ 1074725 h 2649785"/>
                  <a:gd name="connsiteX48" fmla="*/ 92049 w 1073505"/>
                  <a:gd name="connsiteY48" fmla="*/ 1074725 h 2649785"/>
                  <a:gd name="connsiteX49" fmla="*/ 110337 w 1073505"/>
                  <a:gd name="connsiteY49" fmla="*/ 1038149 h 2649785"/>
                  <a:gd name="connsiteX50" fmla="*/ 121310 w 1073505"/>
                  <a:gd name="connsiteY50" fmla="*/ 1140562 h 2649785"/>
                  <a:gd name="connsiteX51" fmla="*/ 216407 w 1073505"/>
                  <a:gd name="connsiteY51" fmla="*/ 1239317 h 2649785"/>
                  <a:gd name="connsiteX52" fmla="*/ 220065 w 1073505"/>
                  <a:gd name="connsiteY52" fmla="*/ 1297838 h 2649785"/>
                  <a:gd name="connsiteX53" fmla="*/ 245668 w 1073505"/>
                  <a:gd name="connsiteY53" fmla="*/ 1360018 h 2649785"/>
                  <a:gd name="connsiteX54" fmla="*/ 242010 w 1073505"/>
                  <a:gd name="connsiteY54" fmla="*/ 1506322 h 2649785"/>
                  <a:gd name="connsiteX55" fmla="*/ 256641 w 1073505"/>
                  <a:gd name="connsiteY55" fmla="*/ 1586789 h 2649785"/>
                  <a:gd name="connsiteX56" fmla="*/ 242010 w 1073505"/>
                  <a:gd name="connsiteY56" fmla="*/ 1798930 h 2649785"/>
                  <a:gd name="connsiteX57" fmla="*/ 216407 w 1073505"/>
                  <a:gd name="connsiteY57" fmla="*/ 1941576 h 2649785"/>
                  <a:gd name="connsiteX58" fmla="*/ 227380 w 1073505"/>
                  <a:gd name="connsiteY58" fmla="*/ 2069592 h 2649785"/>
                  <a:gd name="connsiteX59" fmla="*/ 238353 w 1073505"/>
                  <a:gd name="connsiteY59" fmla="*/ 2219554 h 2649785"/>
                  <a:gd name="connsiteX60" fmla="*/ 249326 w 1073505"/>
                  <a:gd name="connsiteY60" fmla="*/ 2256130 h 2649785"/>
                  <a:gd name="connsiteX61" fmla="*/ 198119 w 1073505"/>
                  <a:gd name="connsiteY61" fmla="*/ 2300021 h 2649785"/>
                  <a:gd name="connsiteX62" fmla="*/ 201777 w 1073505"/>
                  <a:gd name="connsiteY62" fmla="*/ 2365858 h 2649785"/>
                  <a:gd name="connsiteX63" fmla="*/ 212750 w 1073505"/>
                  <a:gd name="connsiteY63" fmla="*/ 2395118 h 2649785"/>
                  <a:gd name="connsiteX64" fmla="*/ 190804 w 1073505"/>
                  <a:gd name="connsiteY64" fmla="*/ 2548738 h 2649785"/>
                  <a:gd name="connsiteX65" fmla="*/ 220065 w 1073505"/>
                  <a:gd name="connsiteY65" fmla="*/ 2625547 h 2649785"/>
                  <a:gd name="connsiteX66" fmla="*/ 318518 w 1073505"/>
                  <a:gd name="connsiteY66" fmla="*/ 2636630 h 2649785"/>
                  <a:gd name="connsiteX67" fmla="*/ 363523 w 1073505"/>
                  <a:gd name="connsiteY67" fmla="*/ 2546620 h 2649785"/>
                  <a:gd name="connsiteX68" fmla="*/ 363523 w 1073505"/>
                  <a:gd name="connsiteY68" fmla="*/ 2411605 h 2649785"/>
                  <a:gd name="connsiteX69" fmla="*/ 408528 w 1073505"/>
                  <a:gd name="connsiteY69" fmla="*/ 2366600 h 2649785"/>
                  <a:gd name="connsiteX70" fmla="*/ 408528 w 1073505"/>
                  <a:gd name="connsiteY70" fmla="*/ 2276590 h 2649785"/>
                  <a:gd name="connsiteX71" fmla="*/ 453533 w 1073505"/>
                  <a:gd name="connsiteY71" fmla="*/ 2231585 h 2649785"/>
                  <a:gd name="connsiteX72" fmla="*/ 408528 w 1073505"/>
                  <a:gd name="connsiteY72" fmla="*/ 2006560 h 2649785"/>
                  <a:gd name="connsiteX73" fmla="*/ 453533 w 1073505"/>
                  <a:gd name="connsiteY73" fmla="*/ 1916550 h 2649785"/>
                  <a:gd name="connsiteX74" fmla="*/ 457809 w 1073505"/>
                  <a:gd name="connsiteY74" fmla="*/ 1919629 h 2649785"/>
                  <a:gd name="connsiteX0" fmla="*/ 922324 w 1073505"/>
                  <a:gd name="connsiteY0" fmla="*/ 1078382 h 2649785"/>
                  <a:gd name="connsiteX1" fmla="*/ 962558 w 1073505"/>
                  <a:gd name="connsiteY1" fmla="*/ 1118616 h 2649785"/>
                  <a:gd name="connsiteX2" fmla="*/ 969873 w 1073505"/>
                  <a:gd name="connsiteY2" fmla="*/ 1173480 h 2649785"/>
                  <a:gd name="connsiteX3" fmla="*/ 991818 w 1073505"/>
                  <a:gd name="connsiteY3" fmla="*/ 1125931 h 2649785"/>
                  <a:gd name="connsiteX4" fmla="*/ 1028394 w 1073505"/>
                  <a:gd name="connsiteY4" fmla="*/ 1133246 h 2649785"/>
                  <a:gd name="connsiteX5" fmla="*/ 1013764 w 1073505"/>
                  <a:gd name="connsiteY5" fmla="*/ 1169822 h 2649785"/>
                  <a:gd name="connsiteX6" fmla="*/ 991818 w 1073505"/>
                  <a:gd name="connsiteY6" fmla="*/ 1173480 h 2649785"/>
                  <a:gd name="connsiteX7" fmla="*/ 984503 w 1073505"/>
                  <a:gd name="connsiteY7" fmla="*/ 1202741 h 2649785"/>
                  <a:gd name="connsiteX8" fmla="*/ 966215 w 1073505"/>
                  <a:gd name="connsiteY8" fmla="*/ 1202741 h 2649785"/>
                  <a:gd name="connsiteX9" fmla="*/ 988161 w 1073505"/>
                  <a:gd name="connsiteY9" fmla="*/ 1235659 h 2649785"/>
                  <a:gd name="connsiteX10" fmla="*/ 1046682 w 1073505"/>
                  <a:gd name="connsiteY10" fmla="*/ 1195426 h 2649785"/>
                  <a:gd name="connsiteX11" fmla="*/ 1068628 w 1073505"/>
                  <a:gd name="connsiteY11" fmla="*/ 1129589 h 2649785"/>
                  <a:gd name="connsiteX12" fmla="*/ 1072286 w 1073505"/>
                  <a:gd name="connsiteY12" fmla="*/ 1093013 h 2649785"/>
                  <a:gd name="connsiteX13" fmla="*/ 1061313 w 1073505"/>
                  <a:gd name="connsiteY13" fmla="*/ 1071067 h 2649785"/>
                  <a:gd name="connsiteX14" fmla="*/ 1032052 w 1073505"/>
                  <a:gd name="connsiteY14" fmla="*/ 964997 h 2649785"/>
                  <a:gd name="connsiteX15" fmla="*/ 999134 w 1073505"/>
                  <a:gd name="connsiteY15" fmla="*/ 851611 h 2649785"/>
                  <a:gd name="connsiteX16" fmla="*/ 988161 w 1073505"/>
                  <a:gd name="connsiteY16" fmla="*/ 727253 h 2649785"/>
                  <a:gd name="connsiteX17" fmla="*/ 922324 w 1073505"/>
                  <a:gd name="connsiteY17" fmla="*/ 548030 h 2649785"/>
                  <a:gd name="connsiteX18" fmla="*/ 856487 w 1073505"/>
                  <a:gd name="connsiteY18" fmla="*/ 244450 h 2649785"/>
                  <a:gd name="connsiteX19" fmla="*/ 838199 w 1073505"/>
                  <a:gd name="connsiteY19" fmla="*/ 189586 h 2649785"/>
                  <a:gd name="connsiteX20" fmla="*/ 732129 w 1073505"/>
                  <a:gd name="connsiteY20" fmla="*/ 134722 h 2649785"/>
                  <a:gd name="connsiteX21" fmla="*/ 637031 w 1073505"/>
                  <a:gd name="connsiteY21" fmla="*/ 65227 h 2649785"/>
                  <a:gd name="connsiteX22" fmla="*/ 699210 w 1073505"/>
                  <a:gd name="connsiteY22" fmla="*/ 171298 h 2649785"/>
                  <a:gd name="connsiteX23" fmla="*/ 721156 w 1073505"/>
                  <a:gd name="connsiteY23" fmla="*/ 255422 h 2649785"/>
                  <a:gd name="connsiteX24" fmla="*/ 713841 w 1073505"/>
                  <a:gd name="connsiteY24" fmla="*/ 354178 h 2649785"/>
                  <a:gd name="connsiteX25" fmla="*/ 702868 w 1073505"/>
                  <a:gd name="connsiteY25" fmla="*/ 357835 h 2649785"/>
                  <a:gd name="connsiteX26" fmla="*/ 688238 w 1073505"/>
                  <a:gd name="connsiteY26" fmla="*/ 281026 h 2649785"/>
                  <a:gd name="connsiteX27" fmla="*/ 600455 w 1073505"/>
                  <a:gd name="connsiteY27" fmla="*/ 153010 h 2649785"/>
                  <a:gd name="connsiteX28" fmla="*/ 615086 w 1073505"/>
                  <a:gd name="connsiteY28" fmla="*/ 127406 h 2649785"/>
                  <a:gd name="connsiteX29" fmla="*/ 589482 w 1073505"/>
                  <a:gd name="connsiteY29" fmla="*/ 87173 h 2649785"/>
                  <a:gd name="connsiteX30" fmla="*/ 501700 w 1073505"/>
                  <a:gd name="connsiteY30" fmla="*/ 68885 h 2649785"/>
                  <a:gd name="connsiteX31" fmla="*/ 556564 w 1073505"/>
                  <a:gd name="connsiteY31" fmla="*/ 145694 h 2649785"/>
                  <a:gd name="connsiteX32" fmla="*/ 534618 w 1073505"/>
                  <a:gd name="connsiteY32" fmla="*/ 204216 h 2649785"/>
                  <a:gd name="connsiteX33" fmla="*/ 443178 w 1073505"/>
                  <a:gd name="connsiteY33" fmla="*/ 50597 h 2649785"/>
                  <a:gd name="connsiteX34" fmla="*/ 417575 w 1073505"/>
                  <a:gd name="connsiteY34" fmla="*/ 17678 h 2649785"/>
                  <a:gd name="connsiteX35" fmla="*/ 395630 w 1073505"/>
                  <a:gd name="connsiteY35" fmla="*/ 3048 h 2649785"/>
                  <a:gd name="connsiteX36" fmla="*/ 359054 w 1073505"/>
                  <a:gd name="connsiteY36" fmla="*/ 35966 h 2649785"/>
                  <a:gd name="connsiteX37" fmla="*/ 231038 w 1073505"/>
                  <a:gd name="connsiteY37" fmla="*/ 54254 h 2649785"/>
                  <a:gd name="connsiteX38" fmla="*/ 154228 w 1073505"/>
                  <a:gd name="connsiteY38" fmla="*/ 46939 h 2649785"/>
                  <a:gd name="connsiteX39" fmla="*/ 135940 w 1073505"/>
                  <a:gd name="connsiteY39" fmla="*/ 90830 h 2649785"/>
                  <a:gd name="connsiteX40" fmla="*/ 88391 w 1073505"/>
                  <a:gd name="connsiteY40" fmla="*/ 156667 h 2649785"/>
                  <a:gd name="connsiteX41" fmla="*/ 92049 w 1073505"/>
                  <a:gd name="connsiteY41" fmla="*/ 204216 h 2649785"/>
                  <a:gd name="connsiteX42" fmla="*/ 81076 w 1073505"/>
                  <a:gd name="connsiteY42" fmla="*/ 226162 h 2649785"/>
                  <a:gd name="connsiteX43" fmla="*/ 11582 w 1073505"/>
                  <a:gd name="connsiteY43" fmla="*/ 646786 h 2649785"/>
                  <a:gd name="connsiteX44" fmla="*/ 11582 w 1073505"/>
                  <a:gd name="connsiteY44" fmla="*/ 741883 h 2649785"/>
                  <a:gd name="connsiteX45" fmla="*/ 51815 w 1073505"/>
                  <a:gd name="connsiteY45" fmla="*/ 913790 h 2649785"/>
                  <a:gd name="connsiteX46" fmla="*/ 77418 w 1073505"/>
                  <a:gd name="connsiteY46" fmla="*/ 1023518 h 2649785"/>
                  <a:gd name="connsiteX47" fmla="*/ 59130 w 1073505"/>
                  <a:gd name="connsiteY47" fmla="*/ 1074725 h 2649785"/>
                  <a:gd name="connsiteX48" fmla="*/ 92049 w 1073505"/>
                  <a:gd name="connsiteY48" fmla="*/ 1074725 h 2649785"/>
                  <a:gd name="connsiteX49" fmla="*/ 110337 w 1073505"/>
                  <a:gd name="connsiteY49" fmla="*/ 1038149 h 2649785"/>
                  <a:gd name="connsiteX50" fmla="*/ 121310 w 1073505"/>
                  <a:gd name="connsiteY50" fmla="*/ 1140562 h 2649785"/>
                  <a:gd name="connsiteX51" fmla="*/ 216407 w 1073505"/>
                  <a:gd name="connsiteY51" fmla="*/ 1239317 h 2649785"/>
                  <a:gd name="connsiteX52" fmla="*/ 220065 w 1073505"/>
                  <a:gd name="connsiteY52" fmla="*/ 1297838 h 2649785"/>
                  <a:gd name="connsiteX53" fmla="*/ 245668 w 1073505"/>
                  <a:gd name="connsiteY53" fmla="*/ 1360018 h 2649785"/>
                  <a:gd name="connsiteX54" fmla="*/ 242010 w 1073505"/>
                  <a:gd name="connsiteY54" fmla="*/ 1506322 h 2649785"/>
                  <a:gd name="connsiteX55" fmla="*/ 256641 w 1073505"/>
                  <a:gd name="connsiteY55" fmla="*/ 1586789 h 2649785"/>
                  <a:gd name="connsiteX56" fmla="*/ 242010 w 1073505"/>
                  <a:gd name="connsiteY56" fmla="*/ 1798930 h 2649785"/>
                  <a:gd name="connsiteX57" fmla="*/ 216407 w 1073505"/>
                  <a:gd name="connsiteY57" fmla="*/ 1941576 h 2649785"/>
                  <a:gd name="connsiteX58" fmla="*/ 227380 w 1073505"/>
                  <a:gd name="connsiteY58" fmla="*/ 2069592 h 2649785"/>
                  <a:gd name="connsiteX59" fmla="*/ 238353 w 1073505"/>
                  <a:gd name="connsiteY59" fmla="*/ 2219554 h 2649785"/>
                  <a:gd name="connsiteX60" fmla="*/ 249326 w 1073505"/>
                  <a:gd name="connsiteY60" fmla="*/ 2256130 h 2649785"/>
                  <a:gd name="connsiteX61" fmla="*/ 198119 w 1073505"/>
                  <a:gd name="connsiteY61" fmla="*/ 2300021 h 2649785"/>
                  <a:gd name="connsiteX62" fmla="*/ 201777 w 1073505"/>
                  <a:gd name="connsiteY62" fmla="*/ 2365858 h 2649785"/>
                  <a:gd name="connsiteX63" fmla="*/ 212750 w 1073505"/>
                  <a:gd name="connsiteY63" fmla="*/ 2395118 h 2649785"/>
                  <a:gd name="connsiteX64" fmla="*/ 190804 w 1073505"/>
                  <a:gd name="connsiteY64" fmla="*/ 2548738 h 2649785"/>
                  <a:gd name="connsiteX65" fmla="*/ 220065 w 1073505"/>
                  <a:gd name="connsiteY65" fmla="*/ 2625547 h 2649785"/>
                  <a:gd name="connsiteX66" fmla="*/ 318518 w 1073505"/>
                  <a:gd name="connsiteY66" fmla="*/ 2636630 h 2649785"/>
                  <a:gd name="connsiteX67" fmla="*/ 363523 w 1073505"/>
                  <a:gd name="connsiteY67" fmla="*/ 2546620 h 2649785"/>
                  <a:gd name="connsiteX68" fmla="*/ 363523 w 1073505"/>
                  <a:gd name="connsiteY68" fmla="*/ 2411605 h 2649785"/>
                  <a:gd name="connsiteX69" fmla="*/ 408528 w 1073505"/>
                  <a:gd name="connsiteY69" fmla="*/ 2366600 h 2649785"/>
                  <a:gd name="connsiteX70" fmla="*/ 408528 w 1073505"/>
                  <a:gd name="connsiteY70" fmla="*/ 2276590 h 2649785"/>
                  <a:gd name="connsiteX71" fmla="*/ 453533 w 1073505"/>
                  <a:gd name="connsiteY71" fmla="*/ 2231585 h 2649785"/>
                  <a:gd name="connsiteX72" fmla="*/ 408528 w 1073505"/>
                  <a:gd name="connsiteY72" fmla="*/ 2006560 h 2649785"/>
                  <a:gd name="connsiteX73" fmla="*/ 453533 w 1073505"/>
                  <a:gd name="connsiteY73" fmla="*/ 1916550 h 2649785"/>
                  <a:gd name="connsiteX74" fmla="*/ 408528 w 1073505"/>
                  <a:gd name="connsiteY74" fmla="*/ 1781535 h 2649785"/>
                  <a:gd name="connsiteX0" fmla="*/ 922324 w 1073505"/>
                  <a:gd name="connsiteY0" fmla="*/ 1078382 h 2649785"/>
                  <a:gd name="connsiteX1" fmla="*/ 962558 w 1073505"/>
                  <a:gd name="connsiteY1" fmla="*/ 1118616 h 2649785"/>
                  <a:gd name="connsiteX2" fmla="*/ 969873 w 1073505"/>
                  <a:gd name="connsiteY2" fmla="*/ 1173480 h 2649785"/>
                  <a:gd name="connsiteX3" fmla="*/ 991818 w 1073505"/>
                  <a:gd name="connsiteY3" fmla="*/ 1125931 h 2649785"/>
                  <a:gd name="connsiteX4" fmla="*/ 1028394 w 1073505"/>
                  <a:gd name="connsiteY4" fmla="*/ 1133246 h 2649785"/>
                  <a:gd name="connsiteX5" fmla="*/ 1013764 w 1073505"/>
                  <a:gd name="connsiteY5" fmla="*/ 1169822 h 2649785"/>
                  <a:gd name="connsiteX6" fmla="*/ 991818 w 1073505"/>
                  <a:gd name="connsiteY6" fmla="*/ 1173480 h 2649785"/>
                  <a:gd name="connsiteX7" fmla="*/ 984503 w 1073505"/>
                  <a:gd name="connsiteY7" fmla="*/ 1202741 h 2649785"/>
                  <a:gd name="connsiteX8" fmla="*/ 966215 w 1073505"/>
                  <a:gd name="connsiteY8" fmla="*/ 1202741 h 2649785"/>
                  <a:gd name="connsiteX9" fmla="*/ 988161 w 1073505"/>
                  <a:gd name="connsiteY9" fmla="*/ 1235659 h 2649785"/>
                  <a:gd name="connsiteX10" fmla="*/ 1046682 w 1073505"/>
                  <a:gd name="connsiteY10" fmla="*/ 1195426 h 2649785"/>
                  <a:gd name="connsiteX11" fmla="*/ 1068628 w 1073505"/>
                  <a:gd name="connsiteY11" fmla="*/ 1129589 h 2649785"/>
                  <a:gd name="connsiteX12" fmla="*/ 1072286 w 1073505"/>
                  <a:gd name="connsiteY12" fmla="*/ 1093013 h 2649785"/>
                  <a:gd name="connsiteX13" fmla="*/ 1061313 w 1073505"/>
                  <a:gd name="connsiteY13" fmla="*/ 1071067 h 2649785"/>
                  <a:gd name="connsiteX14" fmla="*/ 1032052 w 1073505"/>
                  <a:gd name="connsiteY14" fmla="*/ 964997 h 2649785"/>
                  <a:gd name="connsiteX15" fmla="*/ 999134 w 1073505"/>
                  <a:gd name="connsiteY15" fmla="*/ 851611 h 2649785"/>
                  <a:gd name="connsiteX16" fmla="*/ 988161 w 1073505"/>
                  <a:gd name="connsiteY16" fmla="*/ 727253 h 2649785"/>
                  <a:gd name="connsiteX17" fmla="*/ 922324 w 1073505"/>
                  <a:gd name="connsiteY17" fmla="*/ 548030 h 2649785"/>
                  <a:gd name="connsiteX18" fmla="*/ 856487 w 1073505"/>
                  <a:gd name="connsiteY18" fmla="*/ 244450 h 2649785"/>
                  <a:gd name="connsiteX19" fmla="*/ 838199 w 1073505"/>
                  <a:gd name="connsiteY19" fmla="*/ 189586 h 2649785"/>
                  <a:gd name="connsiteX20" fmla="*/ 732129 w 1073505"/>
                  <a:gd name="connsiteY20" fmla="*/ 134722 h 2649785"/>
                  <a:gd name="connsiteX21" fmla="*/ 637031 w 1073505"/>
                  <a:gd name="connsiteY21" fmla="*/ 65227 h 2649785"/>
                  <a:gd name="connsiteX22" fmla="*/ 699210 w 1073505"/>
                  <a:gd name="connsiteY22" fmla="*/ 171298 h 2649785"/>
                  <a:gd name="connsiteX23" fmla="*/ 721156 w 1073505"/>
                  <a:gd name="connsiteY23" fmla="*/ 255422 h 2649785"/>
                  <a:gd name="connsiteX24" fmla="*/ 713841 w 1073505"/>
                  <a:gd name="connsiteY24" fmla="*/ 354178 h 2649785"/>
                  <a:gd name="connsiteX25" fmla="*/ 702868 w 1073505"/>
                  <a:gd name="connsiteY25" fmla="*/ 357835 h 2649785"/>
                  <a:gd name="connsiteX26" fmla="*/ 688238 w 1073505"/>
                  <a:gd name="connsiteY26" fmla="*/ 281026 h 2649785"/>
                  <a:gd name="connsiteX27" fmla="*/ 600455 w 1073505"/>
                  <a:gd name="connsiteY27" fmla="*/ 153010 h 2649785"/>
                  <a:gd name="connsiteX28" fmla="*/ 615086 w 1073505"/>
                  <a:gd name="connsiteY28" fmla="*/ 127406 h 2649785"/>
                  <a:gd name="connsiteX29" fmla="*/ 589482 w 1073505"/>
                  <a:gd name="connsiteY29" fmla="*/ 87173 h 2649785"/>
                  <a:gd name="connsiteX30" fmla="*/ 501700 w 1073505"/>
                  <a:gd name="connsiteY30" fmla="*/ 68885 h 2649785"/>
                  <a:gd name="connsiteX31" fmla="*/ 556564 w 1073505"/>
                  <a:gd name="connsiteY31" fmla="*/ 145694 h 2649785"/>
                  <a:gd name="connsiteX32" fmla="*/ 534618 w 1073505"/>
                  <a:gd name="connsiteY32" fmla="*/ 204216 h 2649785"/>
                  <a:gd name="connsiteX33" fmla="*/ 443178 w 1073505"/>
                  <a:gd name="connsiteY33" fmla="*/ 50597 h 2649785"/>
                  <a:gd name="connsiteX34" fmla="*/ 417575 w 1073505"/>
                  <a:gd name="connsiteY34" fmla="*/ 17678 h 2649785"/>
                  <a:gd name="connsiteX35" fmla="*/ 395630 w 1073505"/>
                  <a:gd name="connsiteY35" fmla="*/ 3048 h 2649785"/>
                  <a:gd name="connsiteX36" fmla="*/ 359054 w 1073505"/>
                  <a:gd name="connsiteY36" fmla="*/ 35966 h 2649785"/>
                  <a:gd name="connsiteX37" fmla="*/ 231038 w 1073505"/>
                  <a:gd name="connsiteY37" fmla="*/ 54254 h 2649785"/>
                  <a:gd name="connsiteX38" fmla="*/ 154228 w 1073505"/>
                  <a:gd name="connsiteY38" fmla="*/ 46939 h 2649785"/>
                  <a:gd name="connsiteX39" fmla="*/ 135940 w 1073505"/>
                  <a:gd name="connsiteY39" fmla="*/ 90830 h 2649785"/>
                  <a:gd name="connsiteX40" fmla="*/ 88391 w 1073505"/>
                  <a:gd name="connsiteY40" fmla="*/ 156667 h 2649785"/>
                  <a:gd name="connsiteX41" fmla="*/ 92049 w 1073505"/>
                  <a:gd name="connsiteY41" fmla="*/ 204216 h 2649785"/>
                  <a:gd name="connsiteX42" fmla="*/ 81076 w 1073505"/>
                  <a:gd name="connsiteY42" fmla="*/ 226162 h 2649785"/>
                  <a:gd name="connsiteX43" fmla="*/ 11582 w 1073505"/>
                  <a:gd name="connsiteY43" fmla="*/ 646786 h 2649785"/>
                  <a:gd name="connsiteX44" fmla="*/ 11582 w 1073505"/>
                  <a:gd name="connsiteY44" fmla="*/ 741883 h 2649785"/>
                  <a:gd name="connsiteX45" fmla="*/ 51815 w 1073505"/>
                  <a:gd name="connsiteY45" fmla="*/ 913790 h 2649785"/>
                  <a:gd name="connsiteX46" fmla="*/ 77418 w 1073505"/>
                  <a:gd name="connsiteY46" fmla="*/ 1023518 h 2649785"/>
                  <a:gd name="connsiteX47" fmla="*/ 59130 w 1073505"/>
                  <a:gd name="connsiteY47" fmla="*/ 1074725 h 2649785"/>
                  <a:gd name="connsiteX48" fmla="*/ 92049 w 1073505"/>
                  <a:gd name="connsiteY48" fmla="*/ 1074725 h 2649785"/>
                  <a:gd name="connsiteX49" fmla="*/ 110337 w 1073505"/>
                  <a:gd name="connsiteY49" fmla="*/ 1038149 h 2649785"/>
                  <a:gd name="connsiteX50" fmla="*/ 121310 w 1073505"/>
                  <a:gd name="connsiteY50" fmla="*/ 1140562 h 2649785"/>
                  <a:gd name="connsiteX51" fmla="*/ 216407 w 1073505"/>
                  <a:gd name="connsiteY51" fmla="*/ 1239317 h 2649785"/>
                  <a:gd name="connsiteX52" fmla="*/ 220065 w 1073505"/>
                  <a:gd name="connsiteY52" fmla="*/ 1297838 h 2649785"/>
                  <a:gd name="connsiteX53" fmla="*/ 245668 w 1073505"/>
                  <a:gd name="connsiteY53" fmla="*/ 1360018 h 2649785"/>
                  <a:gd name="connsiteX54" fmla="*/ 242010 w 1073505"/>
                  <a:gd name="connsiteY54" fmla="*/ 1506322 h 2649785"/>
                  <a:gd name="connsiteX55" fmla="*/ 256641 w 1073505"/>
                  <a:gd name="connsiteY55" fmla="*/ 1586789 h 2649785"/>
                  <a:gd name="connsiteX56" fmla="*/ 242010 w 1073505"/>
                  <a:gd name="connsiteY56" fmla="*/ 1798930 h 2649785"/>
                  <a:gd name="connsiteX57" fmla="*/ 216407 w 1073505"/>
                  <a:gd name="connsiteY57" fmla="*/ 1941576 h 2649785"/>
                  <a:gd name="connsiteX58" fmla="*/ 227380 w 1073505"/>
                  <a:gd name="connsiteY58" fmla="*/ 2069592 h 2649785"/>
                  <a:gd name="connsiteX59" fmla="*/ 238353 w 1073505"/>
                  <a:gd name="connsiteY59" fmla="*/ 2219554 h 2649785"/>
                  <a:gd name="connsiteX60" fmla="*/ 249326 w 1073505"/>
                  <a:gd name="connsiteY60" fmla="*/ 2256130 h 2649785"/>
                  <a:gd name="connsiteX61" fmla="*/ 198119 w 1073505"/>
                  <a:gd name="connsiteY61" fmla="*/ 2300021 h 2649785"/>
                  <a:gd name="connsiteX62" fmla="*/ 201777 w 1073505"/>
                  <a:gd name="connsiteY62" fmla="*/ 2365858 h 2649785"/>
                  <a:gd name="connsiteX63" fmla="*/ 212750 w 1073505"/>
                  <a:gd name="connsiteY63" fmla="*/ 2395118 h 2649785"/>
                  <a:gd name="connsiteX64" fmla="*/ 190804 w 1073505"/>
                  <a:gd name="connsiteY64" fmla="*/ 2548738 h 2649785"/>
                  <a:gd name="connsiteX65" fmla="*/ 220065 w 1073505"/>
                  <a:gd name="connsiteY65" fmla="*/ 2625547 h 2649785"/>
                  <a:gd name="connsiteX66" fmla="*/ 318518 w 1073505"/>
                  <a:gd name="connsiteY66" fmla="*/ 2636630 h 2649785"/>
                  <a:gd name="connsiteX67" fmla="*/ 363523 w 1073505"/>
                  <a:gd name="connsiteY67" fmla="*/ 2546620 h 2649785"/>
                  <a:gd name="connsiteX68" fmla="*/ 363523 w 1073505"/>
                  <a:gd name="connsiteY68" fmla="*/ 2411605 h 2649785"/>
                  <a:gd name="connsiteX69" fmla="*/ 408528 w 1073505"/>
                  <a:gd name="connsiteY69" fmla="*/ 2366600 h 2649785"/>
                  <a:gd name="connsiteX70" fmla="*/ 408528 w 1073505"/>
                  <a:gd name="connsiteY70" fmla="*/ 2276590 h 2649785"/>
                  <a:gd name="connsiteX71" fmla="*/ 453533 w 1073505"/>
                  <a:gd name="connsiteY71" fmla="*/ 2231585 h 2649785"/>
                  <a:gd name="connsiteX72" fmla="*/ 408528 w 1073505"/>
                  <a:gd name="connsiteY72" fmla="*/ 2006560 h 2649785"/>
                  <a:gd name="connsiteX73" fmla="*/ 453533 w 1073505"/>
                  <a:gd name="connsiteY73" fmla="*/ 1916550 h 2649785"/>
                  <a:gd name="connsiteX74" fmla="*/ 408528 w 1073505"/>
                  <a:gd name="connsiteY74" fmla="*/ 1781535 h 2649785"/>
                  <a:gd name="connsiteX75" fmla="*/ 402945 w 1073505"/>
                  <a:gd name="connsiteY75" fmla="*/ 1787956 h 2649785"/>
                  <a:gd name="connsiteX0" fmla="*/ 922324 w 1073505"/>
                  <a:gd name="connsiteY0" fmla="*/ 1078382 h 2649785"/>
                  <a:gd name="connsiteX1" fmla="*/ 962558 w 1073505"/>
                  <a:gd name="connsiteY1" fmla="*/ 1118616 h 2649785"/>
                  <a:gd name="connsiteX2" fmla="*/ 969873 w 1073505"/>
                  <a:gd name="connsiteY2" fmla="*/ 1173480 h 2649785"/>
                  <a:gd name="connsiteX3" fmla="*/ 991818 w 1073505"/>
                  <a:gd name="connsiteY3" fmla="*/ 1125931 h 2649785"/>
                  <a:gd name="connsiteX4" fmla="*/ 1028394 w 1073505"/>
                  <a:gd name="connsiteY4" fmla="*/ 1133246 h 2649785"/>
                  <a:gd name="connsiteX5" fmla="*/ 1013764 w 1073505"/>
                  <a:gd name="connsiteY5" fmla="*/ 1169822 h 2649785"/>
                  <a:gd name="connsiteX6" fmla="*/ 991818 w 1073505"/>
                  <a:gd name="connsiteY6" fmla="*/ 1173480 h 2649785"/>
                  <a:gd name="connsiteX7" fmla="*/ 984503 w 1073505"/>
                  <a:gd name="connsiteY7" fmla="*/ 1202741 h 2649785"/>
                  <a:gd name="connsiteX8" fmla="*/ 966215 w 1073505"/>
                  <a:gd name="connsiteY8" fmla="*/ 1202741 h 2649785"/>
                  <a:gd name="connsiteX9" fmla="*/ 988161 w 1073505"/>
                  <a:gd name="connsiteY9" fmla="*/ 1235659 h 2649785"/>
                  <a:gd name="connsiteX10" fmla="*/ 1046682 w 1073505"/>
                  <a:gd name="connsiteY10" fmla="*/ 1195426 h 2649785"/>
                  <a:gd name="connsiteX11" fmla="*/ 1068628 w 1073505"/>
                  <a:gd name="connsiteY11" fmla="*/ 1129589 h 2649785"/>
                  <a:gd name="connsiteX12" fmla="*/ 1072286 w 1073505"/>
                  <a:gd name="connsiteY12" fmla="*/ 1093013 h 2649785"/>
                  <a:gd name="connsiteX13" fmla="*/ 1061313 w 1073505"/>
                  <a:gd name="connsiteY13" fmla="*/ 1071067 h 2649785"/>
                  <a:gd name="connsiteX14" fmla="*/ 1032052 w 1073505"/>
                  <a:gd name="connsiteY14" fmla="*/ 964997 h 2649785"/>
                  <a:gd name="connsiteX15" fmla="*/ 999134 w 1073505"/>
                  <a:gd name="connsiteY15" fmla="*/ 851611 h 2649785"/>
                  <a:gd name="connsiteX16" fmla="*/ 988161 w 1073505"/>
                  <a:gd name="connsiteY16" fmla="*/ 727253 h 2649785"/>
                  <a:gd name="connsiteX17" fmla="*/ 922324 w 1073505"/>
                  <a:gd name="connsiteY17" fmla="*/ 548030 h 2649785"/>
                  <a:gd name="connsiteX18" fmla="*/ 856487 w 1073505"/>
                  <a:gd name="connsiteY18" fmla="*/ 244450 h 2649785"/>
                  <a:gd name="connsiteX19" fmla="*/ 838199 w 1073505"/>
                  <a:gd name="connsiteY19" fmla="*/ 189586 h 2649785"/>
                  <a:gd name="connsiteX20" fmla="*/ 732129 w 1073505"/>
                  <a:gd name="connsiteY20" fmla="*/ 134722 h 2649785"/>
                  <a:gd name="connsiteX21" fmla="*/ 637031 w 1073505"/>
                  <a:gd name="connsiteY21" fmla="*/ 65227 h 2649785"/>
                  <a:gd name="connsiteX22" fmla="*/ 699210 w 1073505"/>
                  <a:gd name="connsiteY22" fmla="*/ 171298 h 2649785"/>
                  <a:gd name="connsiteX23" fmla="*/ 721156 w 1073505"/>
                  <a:gd name="connsiteY23" fmla="*/ 255422 h 2649785"/>
                  <a:gd name="connsiteX24" fmla="*/ 713841 w 1073505"/>
                  <a:gd name="connsiteY24" fmla="*/ 354178 h 2649785"/>
                  <a:gd name="connsiteX25" fmla="*/ 702868 w 1073505"/>
                  <a:gd name="connsiteY25" fmla="*/ 357835 h 2649785"/>
                  <a:gd name="connsiteX26" fmla="*/ 688238 w 1073505"/>
                  <a:gd name="connsiteY26" fmla="*/ 281026 h 2649785"/>
                  <a:gd name="connsiteX27" fmla="*/ 600455 w 1073505"/>
                  <a:gd name="connsiteY27" fmla="*/ 153010 h 2649785"/>
                  <a:gd name="connsiteX28" fmla="*/ 615086 w 1073505"/>
                  <a:gd name="connsiteY28" fmla="*/ 127406 h 2649785"/>
                  <a:gd name="connsiteX29" fmla="*/ 589482 w 1073505"/>
                  <a:gd name="connsiteY29" fmla="*/ 87173 h 2649785"/>
                  <a:gd name="connsiteX30" fmla="*/ 501700 w 1073505"/>
                  <a:gd name="connsiteY30" fmla="*/ 68885 h 2649785"/>
                  <a:gd name="connsiteX31" fmla="*/ 556564 w 1073505"/>
                  <a:gd name="connsiteY31" fmla="*/ 145694 h 2649785"/>
                  <a:gd name="connsiteX32" fmla="*/ 534618 w 1073505"/>
                  <a:gd name="connsiteY32" fmla="*/ 204216 h 2649785"/>
                  <a:gd name="connsiteX33" fmla="*/ 443178 w 1073505"/>
                  <a:gd name="connsiteY33" fmla="*/ 50597 h 2649785"/>
                  <a:gd name="connsiteX34" fmla="*/ 417575 w 1073505"/>
                  <a:gd name="connsiteY34" fmla="*/ 17678 h 2649785"/>
                  <a:gd name="connsiteX35" fmla="*/ 395630 w 1073505"/>
                  <a:gd name="connsiteY35" fmla="*/ 3048 h 2649785"/>
                  <a:gd name="connsiteX36" fmla="*/ 359054 w 1073505"/>
                  <a:gd name="connsiteY36" fmla="*/ 35966 h 2649785"/>
                  <a:gd name="connsiteX37" fmla="*/ 231038 w 1073505"/>
                  <a:gd name="connsiteY37" fmla="*/ 54254 h 2649785"/>
                  <a:gd name="connsiteX38" fmla="*/ 154228 w 1073505"/>
                  <a:gd name="connsiteY38" fmla="*/ 46939 h 2649785"/>
                  <a:gd name="connsiteX39" fmla="*/ 135940 w 1073505"/>
                  <a:gd name="connsiteY39" fmla="*/ 90830 h 2649785"/>
                  <a:gd name="connsiteX40" fmla="*/ 88391 w 1073505"/>
                  <a:gd name="connsiteY40" fmla="*/ 156667 h 2649785"/>
                  <a:gd name="connsiteX41" fmla="*/ 92049 w 1073505"/>
                  <a:gd name="connsiteY41" fmla="*/ 204216 h 2649785"/>
                  <a:gd name="connsiteX42" fmla="*/ 81076 w 1073505"/>
                  <a:gd name="connsiteY42" fmla="*/ 226162 h 2649785"/>
                  <a:gd name="connsiteX43" fmla="*/ 11582 w 1073505"/>
                  <a:gd name="connsiteY43" fmla="*/ 646786 h 2649785"/>
                  <a:gd name="connsiteX44" fmla="*/ 11582 w 1073505"/>
                  <a:gd name="connsiteY44" fmla="*/ 741883 h 2649785"/>
                  <a:gd name="connsiteX45" fmla="*/ 51815 w 1073505"/>
                  <a:gd name="connsiteY45" fmla="*/ 913790 h 2649785"/>
                  <a:gd name="connsiteX46" fmla="*/ 77418 w 1073505"/>
                  <a:gd name="connsiteY46" fmla="*/ 1023518 h 2649785"/>
                  <a:gd name="connsiteX47" fmla="*/ 59130 w 1073505"/>
                  <a:gd name="connsiteY47" fmla="*/ 1074725 h 2649785"/>
                  <a:gd name="connsiteX48" fmla="*/ 92049 w 1073505"/>
                  <a:gd name="connsiteY48" fmla="*/ 1074725 h 2649785"/>
                  <a:gd name="connsiteX49" fmla="*/ 110337 w 1073505"/>
                  <a:gd name="connsiteY49" fmla="*/ 1038149 h 2649785"/>
                  <a:gd name="connsiteX50" fmla="*/ 121310 w 1073505"/>
                  <a:gd name="connsiteY50" fmla="*/ 1140562 h 2649785"/>
                  <a:gd name="connsiteX51" fmla="*/ 216407 w 1073505"/>
                  <a:gd name="connsiteY51" fmla="*/ 1239317 h 2649785"/>
                  <a:gd name="connsiteX52" fmla="*/ 220065 w 1073505"/>
                  <a:gd name="connsiteY52" fmla="*/ 1297838 h 2649785"/>
                  <a:gd name="connsiteX53" fmla="*/ 245668 w 1073505"/>
                  <a:gd name="connsiteY53" fmla="*/ 1360018 h 2649785"/>
                  <a:gd name="connsiteX54" fmla="*/ 242010 w 1073505"/>
                  <a:gd name="connsiteY54" fmla="*/ 1506322 h 2649785"/>
                  <a:gd name="connsiteX55" fmla="*/ 256641 w 1073505"/>
                  <a:gd name="connsiteY55" fmla="*/ 1586789 h 2649785"/>
                  <a:gd name="connsiteX56" fmla="*/ 242010 w 1073505"/>
                  <a:gd name="connsiteY56" fmla="*/ 1798930 h 2649785"/>
                  <a:gd name="connsiteX57" fmla="*/ 216407 w 1073505"/>
                  <a:gd name="connsiteY57" fmla="*/ 1941576 h 2649785"/>
                  <a:gd name="connsiteX58" fmla="*/ 227380 w 1073505"/>
                  <a:gd name="connsiteY58" fmla="*/ 2069592 h 2649785"/>
                  <a:gd name="connsiteX59" fmla="*/ 238353 w 1073505"/>
                  <a:gd name="connsiteY59" fmla="*/ 2219554 h 2649785"/>
                  <a:gd name="connsiteX60" fmla="*/ 249326 w 1073505"/>
                  <a:gd name="connsiteY60" fmla="*/ 2256130 h 2649785"/>
                  <a:gd name="connsiteX61" fmla="*/ 198119 w 1073505"/>
                  <a:gd name="connsiteY61" fmla="*/ 2300021 h 2649785"/>
                  <a:gd name="connsiteX62" fmla="*/ 201777 w 1073505"/>
                  <a:gd name="connsiteY62" fmla="*/ 2365858 h 2649785"/>
                  <a:gd name="connsiteX63" fmla="*/ 212750 w 1073505"/>
                  <a:gd name="connsiteY63" fmla="*/ 2395118 h 2649785"/>
                  <a:gd name="connsiteX64" fmla="*/ 190804 w 1073505"/>
                  <a:gd name="connsiteY64" fmla="*/ 2548738 h 2649785"/>
                  <a:gd name="connsiteX65" fmla="*/ 220065 w 1073505"/>
                  <a:gd name="connsiteY65" fmla="*/ 2625547 h 2649785"/>
                  <a:gd name="connsiteX66" fmla="*/ 318518 w 1073505"/>
                  <a:gd name="connsiteY66" fmla="*/ 2636630 h 2649785"/>
                  <a:gd name="connsiteX67" fmla="*/ 363523 w 1073505"/>
                  <a:gd name="connsiteY67" fmla="*/ 2546620 h 2649785"/>
                  <a:gd name="connsiteX68" fmla="*/ 363523 w 1073505"/>
                  <a:gd name="connsiteY68" fmla="*/ 2411605 h 2649785"/>
                  <a:gd name="connsiteX69" fmla="*/ 408528 w 1073505"/>
                  <a:gd name="connsiteY69" fmla="*/ 2366600 h 2649785"/>
                  <a:gd name="connsiteX70" fmla="*/ 408528 w 1073505"/>
                  <a:gd name="connsiteY70" fmla="*/ 2276590 h 2649785"/>
                  <a:gd name="connsiteX71" fmla="*/ 453533 w 1073505"/>
                  <a:gd name="connsiteY71" fmla="*/ 2231585 h 2649785"/>
                  <a:gd name="connsiteX72" fmla="*/ 408528 w 1073505"/>
                  <a:gd name="connsiteY72" fmla="*/ 2006560 h 2649785"/>
                  <a:gd name="connsiteX73" fmla="*/ 453533 w 1073505"/>
                  <a:gd name="connsiteY73" fmla="*/ 1916550 h 2649785"/>
                  <a:gd name="connsiteX74" fmla="*/ 408528 w 1073505"/>
                  <a:gd name="connsiteY74" fmla="*/ 1781535 h 2649785"/>
                  <a:gd name="connsiteX75" fmla="*/ 453533 w 1073505"/>
                  <a:gd name="connsiteY75" fmla="*/ 1646520 h 2649785"/>
                  <a:gd name="connsiteX0" fmla="*/ 922324 w 1073505"/>
                  <a:gd name="connsiteY0" fmla="*/ 1078382 h 2649785"/>
                  <a:gd name="connsiteX1" fmla="*/ 962558 w 1073505"/>
                  <a:gd name="connsiteY1" fmla="*/ 1118616 h 2649785"/>
                  <a:gd name="connsiteX2" fmla="*/ 969873 w 1073505"/>
                  <a:gd name="connsiteY2" fmla="*/ 1173480 h 2649785"/>
                  <a:gd name="connsiteX3" fmla="*/ 991818 w 1073505"/>
                  <a:gd name="connsiteY3" fmla="*/ 1125931 h 2649785"/>
                  <a:gd name="connsiteX4" fmla="*/ 1028394 w 1073505"/>
                  <a:gd name="connsiteY4" fmla="*/ 1133246 h 2649785"/>
                  <a:gd name="connsiteX5" fmla="*/ 1013764 w 1073505"/>
                  <a:gd name="connsiteY5" fmla="*/ 1169822 h 2649785"/>
                  <a:gd name="connsiteX6" fmla="*/ 991818 w 1073505"/>
                  <a:gd name="connsiteY6" fmla="*/ 1173480 h 2649785"/>
                  <a:gd name="connsiteX7" fmla="*/ 984503 w 1073505"/>
                  <a:gd name="connsiteY7" fmla="*/ 1202741 h 2649785"/>
                  <a:gd name="connsiteX8" fmla="*/ 966215 w 1073505"/>
                  <a:gd name="connsiteY8" fmla="*/ 1202741 h 2649785"/>
                  <a:gd name="connsiteX9" fmla="*/ 988161 w 1073505"/>
                  <a:gd name="connsiteY9" fmla="*/ 1235659 h 2649785"/>
                  <a:gd name="connsiteX10" fmla="*/ 1046682 w 1073505"/>
                  <a:gd name="connsiteY10" fmla="*/ 1195426 h 2649785"/>
                  <a:gd name="connsiteX11" fmla="*/ 1068628 w 1073505"/>
                  <a:gd name="connsiteY11" fmla="*/ 1129589 h 2649785"/>
                  <a:gd name="connsiteX12" fmla="*/ 1072286 w 1073505"/>
                  <a:gd name="connsiteY12" fmla="*/ 1093013 h 2649785"/>
                  <a:gd name="connsiteX13" fmla="*/ 1061313 w 1073505"/>
                  <a:gd name="connsiteY13" fmla="*/ 1071067 h 2649785"/>
                  <a:gd name="connsiteX14" fmla="*/ 1032052 w 1073505"/>
                  <a:gd name="connsiteY14" fmla="*/ 964997 h 2649785"/>
                  <a:gd name="connsiteX15" fmla="*/ 999134 w 1073505"/>
                  <a:gd name="connsiteY15" fmla="*/ 851611 h 2649785"/>
                  <a:gd name="connsiteX16" fmla="*/ 988161 w 1073505"/>
                  <a:gd name="connsiteY16" fmla="*/ 727253 h 2649785"/>
                  <a:gd name="connsiteX17" fmla="*/ 922324 w 1073505"/>
                  <a:gd name="connsiteY17" fmla="*/ 548030 h 2649785"/>
                  <a:gd name="connsiteX18" fmla="*/ 856487 w 1073505"/>
                  <a:gd name="connsiteY18" fmla="*/ 244450 h 2649785"/>
                  <a:gd name="connsiteX19" fmla="*/ 838199 w 1073505"/>
                  <a:gd name="connsiteY19" fmla="*/ 189586 h 2649785"/>
                  <a:gd name="connsiteX20" fmla="*/ 732129 w 1073505"/>
                  <a:gd name="connsiteY20" fmla="*/ 134722 h 2649785"/>
                  <a:gd name="connsiteX21" fmla="*/ 637031 w 1073505"/>
                  <a:gd name="connsiteY21" fmla="*/ 65227 h 2649785"/>
                  <a:gd name="connsiteX22" fmla="*/ 699210 w 1073505"/>
                  <a:gd name="connsiteY22" fmla="*/ 171298 h 2649785"/>
                  <a:gd name="connsiteX23" fmla="*/ 721156 w 1073505"/>
                  <a:gd name="connsiteY23" fmla="*/ 255422 h 2649785"/>
                  <a:gd name="connsiteX24" fmla="*/ 713841 w 1073505"/>
                  <a:gd name="connsiteY24" fmla="*/ 354178 h 2649785"/>
                  <a:gd name="connsiteX25" fmla="*/ 702868 w 1073505"/>
                  <a:gd name="connsiteY25" fmla="*/ 357835 h 2649785"/>
                  <a:gd name="connsiteX26" fmla="*/ 688238 w 1073505"/>
                  <a:gd name="connsiteY26" fmla="*/ 281026 h 2649785"/>
                  <a:gd name="connsiteX27" fmla="*/ 600455 w 1073505"/>
                  <a:gd name="connsiteY27" fmla="*/ 153010 h 2649785"/>
                  <a:gd name="connsiteX28" fmla="*/ 615086 w 1073505"/>
                  <a:gd name="connsiteY28" fmla="*/ 127406 h 2649785"/>
                  <a:gd name="connsiteX29" fmla="*/ 589482 w 1073505"/>
                  <a:gd name="connsiteY29" fmla="*/ 87173 h 2649785"/>
                  <a:gd name="connsiteX30" fmla="*/ 501700 w 1073505"/>
                  <a:gd name="connsiteY30" fmla="*/ 68885 h 2649785"/>
                  <a:gd name="connsiteX31" fmla="*/ 556564 w 1073505"/>
                  <a:gd name="connsiteY31" fmla="*/ 145694 h 2649785"/>
                  <a:gd name="connsiteX32" fmla="*/ 534618 w 1073505"/>
                  <a:gd name="connsiteY32" fmla="*/ 204216 h 2649785"/>
                  <a:gd name="connsiteX33" fmla="*/ 443178 w 1073505"/>
                  <a:gd name="connsiteY33" fmla="*/ 50597 h 2649785"/>
                  <a:gd name="connsiteX34" fmla="*/ 417575 w 1073505"/>
                  <a:gd name="connsiteY34" fmla="*/ 17678 h 2649785"/>
                  <a:gd name="connsiteX35" fmla="*/ 395630 w 1073505"/>
                  <a:gd name="connsiteY35" fmla="*/ 3048 h 2649785"/>
                  <a:gd name="connsiteX36" fmla="*/ 359054 w 1073505"/>
                  <a:gd name="connsiteY36" fmla="*/ 35966 h 2649785"/>
                  <a:gd name="connsiteX37" fmla="*/ 231038 w 1073505"/>
                  <a:gd name="connsiteY37" fmla="*/ 54254 h 2649785"/>
                  <a:gd name="connsiteX38" fmla="*/ 154228 w 1073505"/>
                  <a:gd name="connsiteY38" fmla="*/ 46939 h 2649785"/>
                  <a:gd name="connsiteX39" fmla="*/ 135940 w 1073505"/>
                  <a:gd name="connsiteY39" fmla="*/ 90830 h 2649785"/>
                  <a:gd name="connsiteX40" fmla="*/ 88391 w 1073505"/>
                  <a:gd name="connsiteY40" fmla="*/ 156667 h 2649785"/>
                  <a:gd name="connsiteX41" fmla="*/ 92049 w 1073505"/>
                  <a:gd name="connsiteY41" fmla="*/ 204216 h 2649785"/>
                  <a:gd name="connsiteX42" fmla="*/ 81076 w 1073505"/>
                  <a:gd name="connsiteY42" fmla="*/ 226162 h 2649785"/>
                  <a:gd name="connsiteX43" fmla="*/ 11582 w 1073505"/>
                  <a:gd name="connsiteY43" fmla="*/ 646786 h 2649785"/>
                  <a:gd name="connsiteX44" fmla="*/ 11582 w 1073505"/>
                  <a:gd name="connsiteY44" fmla="*/ 741883 h 2649785"/>
                  <a:gd name="connsiteX45" fmla="*/ 51815 w 1073505"/>
                  <a:gd name="connsiteY45" fmla="*/ 913790 h 2649785"/>
                  <a:gd name="connsiteX46" fmla="*/ 77418 w 1073505"/>
                  <a:gd name="connsiteY46" fmla="*/ 1023518 h 2649785"/>
                  <a:gd name="connsiteX47" fmla="*/ 59130 w 1073505"/>
                  <a:gd name="connsiteY47" fmla="*/ 1074725 h 2649785"/>
                  <a:gd name="connsiteX48" fmla="*/ 92049 w 1073505"/>
                  <a:gd name="connsiteY48" fmla="*/ 1074725 h 2649785"/>
                  <a:gd name="connsiteX49" fmla="*/ 110337 w 1073505"/>
                  <a:gd name="connsiteY49" fmla="*/ 1038149 h 2649785"/>
                  <a:gd name="connsiteX50" fmla="*/ 121310 w 1073505"/>
                  <a:gd name="connsiteY50" fmla="*/ 1140562 h 2649785"/>
                  <a:gd name="connsiteX51" fmla="*/ 216407 w 1073505"/>
                  <a:gd name="connsiteY51" fmla="*/ 1239317 h 2649785"/>
                  <a:gd name="connsiteX52" fmla="*/ 220065 w 1073505"/>
                  <a:gd name="connsiteY52" fmla="*/ 1297838 h 2649785"/>
                  <a:gd name="connsiteX53" fmla="*/ 245668 w 1073505"/>
                  <a:gd name="connsiteY53" fmla="*/ 1360018 h 2649785"/>
                  <a:gd name="connsiteX54" fmla="*/ 242010 w 1073505"/>
                  <a:gd name="connsiteY54" fmla="*/ 1506322 h 2649785"/>
                  <a:gd name="connsiteX55" fmla="*/ 256641 w 1073505"/>
                  <a:gd name="connsiteY55" fmla="*/ 1586789 h 2649785"/>
                  <a:gd name="connsiteX56" fmla="*/ 242010 w 1073505"/>
                  <a:gd name="connsiteY56" fmla="*/ 1798930 h 2649785"/>
                  <a:gd name="connsiteX57" fmla="*/ 216407 w 1073505"/>
                  <a:gd name="connsiteY57" fmla="*/ 1941576 h 2649785"/>
                  <a:gd name="connsiteX58" fmla="*/ 227380 w 1073505"/>
                  <a:gd name="connsiteY58" fmla="*/ 2069592 h 2649785"/>
                  <a:gd name="connsiteX59" fmla="*/ 238353 w 1073505"/>
                  <a:gd name="connsiteY59" fmla="*/ 2219554 h 2649785"/>
                  <a:gd name="connsiteX60" fmla="*/ 249326 w 1073505"/>
                  <a:gd name="connsiteY60" fmla="*/ 2256130 h 2649785"/>
                  <a:gd name="connsiteX61" fmla="*/ 198119 w 1073505"/>
                  <a:gd name="connsiteY61" fmla="*/ 2300021 h 2649785"/>
                  <a:gd name="connsiteX62" fmla="*/ 201777 w 1073505"/>
                  <a:gd name="connsiteY62" fmla="*/ 2365858 h 2649785"/>
                  <a:gd name="connsiteX63" fmla="*/ 212750 w 1073505"/>
                  <a:gd name="connsiteY63" fmla="*/ 2395118 h 2649785"/>
                  <a:gd name="connsiteX64" fmla="*/ 190804 w 1073505"/>
                  <a:gd name="connsiteY64" fmla="*/ 2548738 h 2649785"/>
                  <a:gd name="connsiteX65" fmla="*/ 220065 w 1073505"/>
                  <a:gd name="connsiteY65" fmla="*/ 2625547 h 2649785"/>
                  <a:gd name="connsiteX66" fmla="*/ 318518 w 1073505"/>
                  <a:gd name="connsiteY66" fmla="*/ 2636630 h 2649785"/>
                  <a:gd name="connsiteX67" fmla="*/ 363523 w 1073505"/>
                  <a:gd name="connsiteY67" fmla="*/ 2546620 h 2649785"/>
                  <a:gd name="connsiteX68" fmla="*/ 363523 w 1073505"/>
                  <a:gd name="connsiteY68" fmla="*/ 2411605 h 2649785"/>
                  <a:gd name="connsiteX69" fmla="*/ 408528 w 1073505"/>
                  <a:gd name="connsiteY69" fmla="*/ 2366600 h 2649785"/>
                  <a:gd name="connsiteX70" fmla="*/ 408528 w 1073505"/>
                  <a:gd name="connsiteY70" fmla="*/ 2276590 h 2649785"/>
                  <a:gd name="connsiteX71" fmla="*/ 453533 w 1073505"/>
                  <a:gd name="connsiteY71" fmla="*/ 2231585 h 2649785"/>
                  <a:gd name="connsiteX72" fmla="*/ 408528 w 1073505"/>
                  <a:gd name="connsiteY72" fmla="*/ 2006560 h 2649785"/>
                  <a:gd name="connsiteX73" fmla="*/ 453533 w 1073505"/>
                  <a:gd name="connsiteY73" fmla="*/ 1916550 h 2649785"/>
                  <a:gd name="connsiteX74" fmla="*/ 408528 w 1073505"/>
                  <a:gd name="connsiteY74" fmla="*/ 1781535 h 2649785"/>
                  <a:gd name="connsiteX75" fmla="*/ 453533 w 1073505"/>
                  <a:gd name="connsiteY75" fmla="*/ 1646520 h 2649785"/>
                  <a:gd name="connsiteX76" fmla="*/ 468782 w 1073505"/>
                  <a:gd name="connsiteY76" fmla="*/ 1630679 h 2649785"/>
                  <a:gd name="connsiteX0" fmla="*/ 922324 w 1073505"/>
                  <a:gd name="connsiteY0" fmla="*/ 1078382 h 2649785"/>
                  <a:gd name="connsiteX1" fmla="*/ 962558 w 1073505"/>
                  <a:gd name="connsiteY1" fmla="*/ 1118616 h 2649785"/>
                  <a:gd name="connsiteX2" fmla="*/ 969873 w 1073505"/>
                  <a:gd name="connsiteY2" fmla="*/ 1173480 h 2649785"/>
                  <a:gd name="connsiteX3" fmla="*/ 991818 w 1073505"/>
                  <a:gd name="connsiteY3" fmla="*/ 1125931 h 2649785"/>
                  <a:gd name="connsiteX4" fmla="*/ 1028394 w 1073505"/>
                  <a:gd name="connsiteY4" fmla="*/ 1133246 h 2649785"/>
                  <a:gd name="connsiteX5" fmla="*/ 1013764 w 1073505"/>
                  <a:gd name="connsiteY5" fmla="*/ 1169822 h 2649785"/>
                  <a:gd name="connsiteX6" fmla="*/ 991818 w 1073505"/>
                  <a:gd name="connsiteY6" fmla="*/ 1173480 h 2649785"/>
                  <a:gd name="connsiteX7" fmla="*/ 984503 w 1073505"/>
                  <a:gd name="connsiteY7" fmla="*/ 1202741 h 2649785"/>
                  <a:gd name="connsiteX8" fmla="*/ 966215 w 1073505"/>
                  <a:gd name="connsiteY8" fmla="*/ 1202741 h 2649785"/>
                  <a:gd name="connsiteX9" fmla="*/ 988161 w 1073505"/>
                  <a:gd name="connsiteY9" fmla="*/ 1235659 h 2649785"/>
                  <a:gd name="connsiteX10" fmla="*/ 1046682 w 1073505"/>
                  <a:gd name="connsiteY10" fmla="*/ 1195426 h 2649785"/>
                  <a:gd name="connsiteX11" fmla="*/ 1068628 w 1073505"/>
                  <a:gd name="connsiteY11" fmla="*/ 1129589 h 2649785"/>
                  <a:gd name="connsiteX12" fmla="*/ 1072286 w 1073505"/>
                  <a:gd name="connsiteY12" fmla="*/ 1093013 h 2649785"/>
                  <a:gd name="connsiteX13" fmla="*/ 1061313 w 1073505"/>
                  <a:gd name="connsiteY13" fmla="*/ 1071067 h 2649785"/>
                  <a:gd name="connsiteX14" fmla="*/ 1032052 w 1073505"/>
                  <a:gd name="connsiteY14" fmla="*/ 964997 h 2649785"/>
                  <a:gd name="connsiteX15" fmla="*/ 999134 w 1073505"/>
                  <a:gd name="connsiteY15" fmla="*/ 851611 h 2649785"/>
                  <a:gd name="connsiteX16" fmla="*/ 988161 w 1073505"/>
                  <a:gd name="connsiteY16" fmla="*/ 727253 h 2649785"/>
                  <a:gd name="connsiteX17" fmla="*/ 922324 w 1073505"/>
                  <a:gd name="connsiteY17" fmla="*/ 548030 h 2649785"/>
                  <a:gd name="connsiteX18" fmla="*/ 856487 w 1073505"/>
                  <a:gd name="connsiteY18" fmla="*/ 244450 h 2649785"/>
                  <a:gd name="connsiteX19" fmla="*/ 838199 w 1073505"/>
                  <a:gd name="connsiteY19" fmla="*/ 189586 h 2649785"/>
                  <a:gd name="connsiteX20" fmla="*/ 732129 w 1073505"/>
                  <a:gd name="connsiteY20" fmla="*/ 134722 h 2649785"/>
                  <a:gd name="connsiteX21" fmla="*/ 637031 w 1073505"/>
                  <a:gd name="connsiteY21" fmla="*/ 65227 h 2649785"/>
                  <a:gd name="connsiteX22" fmla="*/ 699210 w 1073505"/>
                  <a:gd name="connsiteY22" fmla="*/ 171298 h 2649785"/>
                  <a:gd name="connsiteX23" fmla="*/ 721156 w 1073505"/>
                  <a:gd name="connsiteY23" fmla="*/ 255422 h 2649785"/>
                  <a:gd name="connsiteX24" fmla="*/ 713841 w 1073505"/>
                  <a:gd name="connsiteY24" fmla="*/ 354178 h 2649785"/>
                  <a:gd name="connsiteX25" fmla="*/ 702868 w 1073505"/>
                  <a:gd name="connsiteY25" fmla="*/ 357835 h 2649785"/>
                  <a:gd name="connsiteX26" fmla="*/ 688238 w 1073505"/>
                  <a:gd name="connsiteY26" fmla="*/ 281026 h 2649785"/>
                  <a:gd name="connsiteX27" fmla="*/ 600455 w 1073505"/>
                  <a:gd name="connsiteY27" fmla="*/ 153010 h 2649785"/>
                  <a:gd name="connsiteX28" fmla="*/ 615086 w 1073505"/>
                  <a:gd name="connsiteY28" fmla="*/ 127406 h 2649785"/>
                  <a:gd name="connsiteX29" fmla="*/ 589482 w 1073505"/>
                  <a:gd name="connsiteY29" fmla="*/ 87173 h 2649785"/>
                  <a:gd name="connsiteX30" fmla="*/ 501700 w 1073505"/>
                  <a:gd name="connsiteY30" fmla="*/ 68885 h 2649785"/>
                  <a:gd name="connsiteX31" fmla="*/ 556564 w 1073505"/>
                  <a:gd name="connsiteY31" fmla="*/ 145694 h 2649785"/>
                  <a:gd name="connsiteX32" fmla="*/ 534618 w 1073505"/>
                  <a:gd name="connsiteY32" fmla="*/ 204216 h 2649785"/>
                  <a:gd name="connsiteX33" fmla="*/ 443178 w 1073505"/>
                  <a:gd name="connsiteY33" fmla="*/ 50597 h 2649785"/>
                  <a:gd name="connsiteX34" fmla="*/ 417575 w 1073505"/>
                  <a:gd name="connsiteY34" fmla="*/ 17678 h 2649785"/>
                  <a:gd name="connsiteX35" fmla="*/ 395630 w 1073505"/>
                  <a:gd name="connsiteY35" fmla="*/ 3048 h 2649785"/>
                  <a:gd name="connsiteX36" fmla="*/ 359054 w 1073505"/>
                  <a:gd name="connsiteY36" fmla="*/ 35966 h 2649785"/>
                  <a:gd name="connsiteX37" fmla="*/ 231038 w 1073505"/>
                  <a:gd name="connsiteY37" fmla="*/ 54254 h 2649785"/>
                  <a:gd name="connsiteX38" fmla="*/ 154228 w 1073505"/>
                  <a:gd name="connsiteY38" fmla="*/ 46939 h 2649785"/>
                  <a:gd name="connsiteX39" fmla="*/ 135940 w 1073505"/>
                  <a:gd name="connsiteY39" fmla="*/ 90830 h 2649785"/>
                  <a:gd name="connsiteX40" fmla="*/ 88391 w 1073505"/>
                  <a:gd name="connsiteY40" fmla="*/ 156667 h 2649785"/>
                  <a:gd name="connsiteX41" fmla="*/ 92049 w 1073505"/>
                  <a:gd name="connsiteY41" fmla="*/ 204216 h 2649785"/>
                  <a:gd name="connsiteX42" fmla="*/ 81076 w 1073505"/>
                  <a:gd name="connsiteY42" fmla="*/ 226162 h 2649785"/>
                  <a:gd name="connsiteX43" fmla="*/ 11582 w 1073505"/>
                  <a:gd name="connsiteY43" fmla="*/ 646786 h 2649785"/>
                  <a:gd name="connsiteX44" fmla="*/ 11582 w 1073505"/>
                  <a:gd name="connsiteY44" fmla="*/ 741883 h 2649785"/>
                  <a:gd name="connsiteX45" fmla="*/ 51815 w 1073505"/>
                  <a:gd name="connsiteY45" fmla="*/ 913790 h 2649785"/>
                  <a:gd name="connsiteX46" fmla="*/ 77418 w 1073505"/>
                  <a:gd name="connsiteY46" fmla="*/ 1023518 h 2649785"/>
                  <a:gd name="connsiteX47" fmla="*/ 59130 w 1073505"/>
                  <a:gd name="connsiteY47" fmla="*/ 1074725 h 2649785"/>
                  <a:gd name="connsiteX48" fmla="*/ 92049 w 1073505"/>
                  <a:gd name="connsiteY48" fmla="*/ 1074725 h 2649785"/>
                  <a:gd name="connsiteX49" fmla="*/ 110337 w 1073505"/>
                  <a:gd name="connsiteY49" fmla="*/ 1038149 h 2649785"/>
                  <a:gd name="connsiteX50" fmla="*/ 121310 w 1073505"/>
                  <a:gd name="connsiteY50" fmla="*/ 1140562 h 2649785"/>
                  <a:gd name="connsiteX51" fmla="*/ 216407 w 1073505"/>
                  <a:gd name="connsiteY51" fmla="*/ 1239317 h 2649785"/>
                  <a:gd name="connsiteX52" fmla="*/ 220065 w 1073505"/>
                  <a:gd name="connsiteY52" fmla="*/ 1297838 h 2649785"/>
                  <a:gd name="connsiteX53" fmla="*/ 245668 w 1073505"/>
                  <a:gd name="connsiteY53" fmla="*/ 1360018 h 2649785"/>
                  <a:gd name="connsiteX54" fmla="*/ 242010 w 1073505"/>
                  <a:gd name="connsiteY54" fmla="*/ 1506322 h 2649785"/>
                  <a:gd name="connsiteX55" fmla="*/ 256641 w 1073505"/>
                  <a:gd name="connsiteY55" fmla="*/ 1586789 h 2649785"/>
                  <a:gd name="connsiteX56" fmla="*/ 242010 w 1073505"/>
                  <a:gd name="connsiteY56" fmla="*/ 1798930 h 2649785"/>
                  <a:gd name="connsiteX57" fmla="*/ 216407 w 1073505"/>
                  <a:gd name="connsiteY57" fmla="*/ 1941576 h 2649785"/>
                  <a:gd name="connsiteX58" fmla="*/ 227380 w 1073505"/>
                  <a:gd name="connsiteY58" fmla="*/ 2069592 h 2649785"/>
                  <a:gd name="connsiteX59" fmla="*/ 238353 w 1073505"/>
                  <a:gd name="connsiteY59" fmla="*/ 2219554 h 2649785"/>
                  <a:gd name="connsiteX60" fmla="*/ 249326 w 1073505"/>
                  <a:gd name="connsiteY60" fmla="*/ 2256130 h 2649785"/>
                  <a:gd name="connsiteX61" fmla="*/ 198119 w 1073505"/>
                  <a:gd name="connsiteY61" fmla="*/ 2300021 h 2649785"/>
                  <a:gd name="connsiteX62" fmla="*/ 201777 w 1073505"/>
                  <a:gd name="connsiteY62" fmla="*/ 2365858 h 2649785"/>
                  <a:gd name="connsiteX63" fmla="*/ 212750 w 1073505"/>
                  <a:gd name="connsiteY63" fmla="*/ 2395118 h 2649785"/>
                  <a:gd name="connsiteX64" fmla="*/ 190804 w 1073505"/>
                  <a:gd name="connsiteY64" fmla="*/ 2548738 h 2649785"/>
                  <a:gd name="connsiteX65" fmla="*/ 220065 w 1073505"/>
                  <a:gd name="connsiteY65" fmla="*/ 2625547 h 2649785"/>
                  <a:gd name="connsiteX66" fmla="*/ 318518 w 1073505"/>
                  <a:gd name="connsiteY66" fmla="*/ 2636630 h 2649785"/>
                  <a:gd name="connsiteX67" fmla="*/ 363523 w 1073505"/>
                  <a:gd name="connsiteY67" fmla="*/ 2546620 h 2649785"/>
                  <a:gd name="connsiteX68" fmla="*/ 363523 w 1073505"/>
                  <a:gd name="connsiteY68" fmla="*/ 2411605 h 2649785"/>
                  <a:gd name="connsiteX69" fmla="*/ 408528 w 1073505"/>
                  <a:gd name="connsiteY69" fmla="*/ 2366600 h 2649785"/>
                  <a:gd name="connsiteX70" fmla="*/ 408528 w 1073505"/>
                  <a:gd name="connsiteY70" fmla="*/ 2276590 h 2649785"/>
                  <a:gd name="connsiteX71" fmla="*/ 453533 w 1073505"/>
                  <a:gd name="connsiteY71" fmla="*/ 2231585 h 2649785"/>
                  <a:gd name="connsiteX72" fmla="*/ 408528 w 1073505"/>
                  <a:gd name="connsiteY72" fmla="*/ 2006560 h 2649785"/>
                  <a:gd name="connsiteX73" fmla="*/ 453533 w 1073505"/>
                  <a:gd name="connsiteY73" fmla="*/ 1916550 h 2649785"/>
                  <a:gd name="connsiteX74" fmla="*/ 408528 w 1073505"/>
                  <a:gd name="connsiteY74" fmla="*/ 1781535 h 2649785"/>
                  <a:gd name="connsiteX75" fmla="*/ 453533 w 1073505"/>
                  <a:gd name="connsiteY75" fmla="*/ 1646520 h 2649785"/>
                  <a:gd name="connsiteX76" fmla="*/ 543543 w 1073505"/>
                  <a:gd name="connsiteY76" fmla="*/ 1421495 h 2649785"/>
                  <a:gd name="connsiteX0" fmla="*/ 922324 w 1073505"/>
                  <a:gd name="connsiteY0" fmla="*/ 1078382 h 2649785"/>
                  <a:gd name="connsiteX1" fmla="*/ 962558 w 1073505"/>
                  <a:gd name="connsiteY1" fmla="*/ 1118616 h 2649785"/>
                  <a:gd name="connsiteX2" fmla="*/ 969873 w 1073505"/>
                  <a:gd name="connsiteY2" fmla="*/ 1173480 h 2649785"/>
                  <a:gd name="connsiteX3" fmla="*/ 991818 w 1073505"/>
                  <a:gd name="connsiteY3" fmla="*/ 1125931 h 2649785"/>
                  <a:gd name="connsiteX4" fmla="*/ 1028394 w 1073505"/>
                  <a:gd name="connsiteY4" fmla="*/ 1133246 h 2649785"/>
                  <a:gd name="connsiteX5" fmla="*/ 1013764 w 1073505"/>
                  <a:gd name="connsiteY5" fmla="*/ 1169822 h 2649785"/>
                  <a:gd name="connsiteX6" fmla="*/ 991818 w 1073505"/>
                  <a:gd name="connsiteY6" fmla="*/ 1173480 h 2649785"/>
                  <a:gd name="connsiteX7" fmla="*/ 984503 w 1073505"/>
                  <a:gd name="connsiteY7" fmla="*/ 1202741 h 2649785"/>
                  <a:gd name="connsiteX8" fmla="*/ 966215 w 1073505"/>
                  <a:gd name="connsiteY8" fmla="*/ 1202741 h 2649785"/>
                  <a:gd name="connsiteX9" fmla="*/ 988161 w 1073505"/>
                  <a:gd name="connsiteY9" fmla="*/ 1235659 h 2649785"/>
                  <a:gd name="connsiteX10" fmla="*/ 1046682 w 1073505"/>
                  <a:gd name="connsiteY10" fmla="*/ 1195426 h 2649785"/>
                  <a:gd name="connsiteX11" fmla="*/ 1068628 w 1073505"/>
                  <a:gd name="connsiteY11" fmla="*/ 1129589 h 2649785"/>
                  <a:gd name="connsiteX12" fmla="*/ 1072286 w 1073505"/>
                  <a:gd name="connsiteY12" fmla="*/ 1093013 h 2649785"/>
                  <a:gd name="connsiteX13" fmla="*/ 1061313 w 1073505"/>
                  <a:gd name="connsiteY13" fmla="*/ 1071067 h 2649785"/>
                  <a:gd name="connsiteX14" fmla="*/ 1032052 w 1073505"/>
                  <a:gd name="connsiteY14" fmla="*/ 964997 h 2649785"/>
                  <a:gd name="connsiteX15" fmla="*/ 999134 w 1073505"/>
                  <a:gd name="connsiteY15" fmla="*/ 851611 h 2649785"/>
                  <a:gd name="connsiteX16" fmla="*/ 988161 w 1073505"/>
                  <a:gd name="connsiteY16" fmla="*/ 727253 h 2649785"/>
                  <a:gd name="connsiteX17" fmla="*/ 922324 w 1073505"/>
                  <a:gd name="connsiteY17" fmla="*/ 548030 h 2649785"/>
                  <a:gd name="connsiteX18" fmla="*/ 856487 w 1073505"/>
                  <a:gd name="connsiteY18" fmla="*/ 244450 h 2649785"/>
                  <a:gd name="connsiteX19" fmla="*/ 838199 w 1073505"/>
                  <a:gd name="connsiteY19" fmla="*/ 189586 h 2649785"/>
                  <a:gd name="connsiteX20" fmla="*/ 732129 w 1073505"/>
                  <a:gd name="connsiteY20" fmla="*/ 134722 h 2649785"/>
                  <a:gd name="connsiteX21" fmla="*/ 637031 w 1073505"/>
                  <a:gd name="connsiteY21" fmla="*/ 65227 h 2649785"/>
                  <a:gd name="connsiteX22" fmla="*/ 699210 w 1073505"/>
                  <a:gd name="connsiteY22" fmla="*/ 171298 h 2649785"/>
                  <a:gd name="connsiteX23" fmla="*/ 721156 w 1073505"/>
                  <a:gd name="connsiteY23" fmla="*/ 255422 h 2649785"/>
                  <a:gd name="connsiteX24" fmla="*/ 713841 w 1073505"/>
                  <a:gd name="connsiteY24" fmla="*/ 354178 h 2649785"/>
                  <a:gd name="connsiteX25" fmla="*/ 702868 w 1073505"/>
                  <a:gd name="connsiteY25" fmla="*/ 357835 h 2649785"/>
                  <a:gd name="connsiteX26" fmla="*/ 688238 w 1073505"/>
                  <a:gd name="connsiteY26" fmla="*/ 281026 h 2649785"/>
                  <a:gd name="connsiteX27" fmla="*/ 600455 w 1073505"/>
                  <a:gd name="connsiteY27" fmla="*/ 153010 h 2649785"/>
                  <a:gd name="connsiteX28" fmla="*/ 615086 w 1073505"/>
                  <a:gd name="connsiteY28" fmla="*/ 127406 h 2649785"/>
                  <a:gd name="connsiteX29" fmla="*/ 589482 w 1073505"/>
                  <a:gd name="connsiteY29" fmla="*/ 87173 h 2649785"/>
                  <a:gd name="connsiteX30" fmla="*/ 501700 w 1073505"/>
                  <a:gd name="connsiteY30" fmla="*/ 68885 h 2649785"/>
                  <a:gd name="connsiteX31" fmla="*/ 556564 w 1073505"/>
                  <a:gd name="connsiteY31" fmla="*/ 145694 h 2649785"/>
                  <a:gd name="connsiteX32" fmla="*/ 534618 w 1073505"/>
                  <a:gd name="connsiteY32" fmla="*/ 204216 h 2649785"/>
                  <a:gd name="connsiteX33" fmla="*/ 443178 w 1073505"/>
                  <a:gd name="connsiteY33" fmla="*/ 50597 h 2649785"/>
                  <a:gd name="connsiteX34" fmla="*/ 417575 w 1073505"/>
                  <a:gd name="connsiteY34" fmla="*/ 17678 h 2649785"/>
                  <a:gd name="connsiteX35" fmla="*/ 395630 w 1073505"/>
                  <a:gd name="connsiteY35" fmla="*/ 3048 h 2649785"/>
                  <a:gd name="connsiteX36" fmla="*/ 359054 w 1073505"/>
                  <a:gd name="connsiteY36" fmla="*/ 35966 h 2649785"/>
                  <a:gd name="connsiteX37" fmla="*/ 231038 w 1073505"/>
                  <a:gd name="connsiteY37" fmla="*/ 54254 h 2649785"/>
                  <a:gd name="connsiteX38" fmla="*/ 154228 w 1073505"/>
                  <a:gd name="connsiteY38" fmla="*/ 46939 h 2649785"/>
                  <a:gd name="connsiteX39" fmla="*/ 135940 w 1073505"/>
                  <a:gd name="connsiteY39" fmla="*/ 90830 h 2649785"/>
                  <a:gd name="connsiteX40" fmla="*/ 88391 w 1073505"/>
                  <a:gd name="connsiteY40" fmla="*/ 156667 h 2649785"/>
                  <a:gd name="connsiteX41" fmla="*/ 92049 w 1073505"/>
                  <a:gd name="connsiteY41" fmla="*/ 204216 h 2649785"/>
                  <a:gd name="connsiteX42" fmla="*/ 81076 w 1073505"/>
                  <a:gd name="connsiteY42" fmla="*/ 226162 h 2649785"/>
                  <a:gd name="connsiteX43" fmla="*/ 11582 w 1073505"/>
                  <a:gd name="connsiteY43" fmla="*/ 646786 h 2649785"/>
                  <a:gd name="connsiteX44" fmla="*/ 11582 w 1073505"/>
                  <a:gd name="connsiteY44" fmla="*/ 741883 h 2649785"/>
                  <a:gd name="connsiteX45" fmla="*/ 51815 w 1073505"/>
                  <a:gd name="connsiteY45" fmla="*/ 913790 h 2649785"/>
                  <a:gd name="connsiteX46" fmla="*/ 77418 w 1073505"/>
                  <a:gd name="connsiteY46" fmla="*/ 1023518 h 2649785"/>
                  <a:gd name="connsiteX47" fmla="*/ 59130 w 1073505"/>
                  <a:gd name="connsiteY47" fmla="*/ 1074725 h 2649785"/>
                  <a:gd name="connsiteX48" fmla="*/ 92049 w 1073505"/>
                  <a:gd name="connsiteY48" fmla="*/ 1074725 h 2649785"/>
                  <a:gd name="connsiteX49" fmla="*/ 110337 w 1073505"/>
                  <a:gd name="connsiteY49" fmla="*/ 1038149 h 2649785"/>
                  <a:gd name="connsiteX50" fmla="*/ 121310 w 1073505"/>
                  <a:gd name="connsiteY50" fmla="*/ 1140562 h 2649785"/>
                  <a:gd name="connsiteX51" fmla="*/ 216407 w 1073505"/>
                  <a:gd name="connsiteY51" fmla="*/ 1239317 h 2649785"/>
                  <a:gd name="connsiteX52" fmla="*/ 220065 w 1073505"/>
                  <a:gd name="connsiteY52" fmla="*/ 1297838 h 2649785"/>
                  <a:gd name="connsiteX53" fmla="*/ 245668 w 1073505"/>
                  <a:gd name="connsiteY53" fmla="*/ 1360018 h 2649785"/>
                  <a:gd name="connsiteX54" fmla="*/ 242010 w 1073505"/>
                  <a:gd name="connsiteY54" fmla="*/ 1506322 h 2649785"/>
                  <a:gd name="connsiteX55" fmla="*/ 256641 w 1073505"/>
                  <a:gd name="connsiteY55" fmla="*/ 1586789 h 2649785"/>
                  <a:gd name="connsiteX56" fmla="*/ 242010 w 1073505"/>
                  <a:gd name="connsiteY56" fmla="*/ 1798930 h 2649785"/>
                  <a:gd name="connsiteX57" fmla="*/ 216407 w 1073505"/>
                  <a:gd name="connsiteY57" fmla="*/ 1941576 h 2649785"/>
                  <a:gd name="connsiteX58" fmla="*/ 227380 w 1073505"/>
                  <a:gd name="connsiteY58" fmla="*/ 2069592 h 2649785"/>
                  <a:gd name="connsiteX59" fmla="*/ 238353 w 1073505"/>
                  <a:gd name="connsiteY59" fmla="*/ 2219554 h 2649785"/>
                  <a:gd name="connsiteX60" fmla="*/ 249326 w 1073505"/>
                  <a:gd name="connsiteY60" fmla="*/ 2256130 h 2649785"/>
                  <a:gd name="connsiteX61" fmla="*/ 198119 w 1073505"/>
                  <a:gd name="connsiteY61" fmla="*/ 2300021 h 2649785"/>
                  <a:gd name="connsiteX62" fmla="*/ 201777 w 1073505"/>
                  <a:gd name="connsiteY62" fmla="*/ 2365858 h 2649785"/>
                  <a:gd name="connsiteX63" fmla="*/ 212750 w 1073505"/>
                  <a:gd name="connsiteY63" fmla="*/ 2395118 h 2649785"/>
                  <a:gd name="connsiteX64" fmla="*/ 190804 w 1073505"/>
                  <a:gd name="connsiteY64" fmla="*/ 2548738 h 2649785"/>
                  <a:gd name="connsiteX65" fmla="*/ 220065 w 1073505"/>
                  <a:gd name="connsiteY65" fmla="*/ 2625547 h 2649785"/>
                  <a:gd name="connsiteX66" fmla="*/ 318518 w 1073505"/>
                  <a:gd name="connsiteY66" fmla="*/ 2636630 h 2649785"/>
                  <a:gd name="connsiteX67" fmla="*/ 363523 w 1073505"/>
                  <a:gd name="connsiteY67" fmla="*/ 2546620 h 2649785"/>
                  <a:gd name="connsiteX68" fmla="*/ 363523 w 1073505"/>
                  <a:gd name="connsiteY68" fmla="*/ 2411605 h 2649785"/>
                  <a:gd name="connsiteX69" fmla="*/ 408528 w 1073505"/>
                  <a:gd name="connsiteY69" fmla="*/ 2366600 h 2649785"/>
                  <a:gd name="connsiteX70" fmla="*/ 408528 w 1073505"/>
                  <a:gd name="connsiteY70" fmla="*/ 2276590 h 2649785"/>
                  <a:gd name="connsiteX71" fmla="*/ 453533 w 1073505"/>
                  <a:gd name="connsiteY71" fmla="*/ 2231585 h 2649785"/>
                  <a:gd name="connsiteX72" fmla="*/ 408528 w 1073505"/>
                  <a:gd name="connsiteY72" fmla="*/ 2006560 h 2649785"/>
                  <a:gd name="connsiteX73" fmla="*/ 453533 w 1073505"/>
                  <a:gd name="connsiteY73" fmla="*/ 1916550 h 2649785"/>
                  <a:gd name="connsiteX74" fmla="*/ 408528 w 1073505"/>
                  <a:gd name="connsiteY74" fmla="*/ 1781535 h 2649785"/>
                  <a:gd name="connsiteX75" fmla="*/ 453533 w 1073505"/>
                  <a:gd name="connsiteY75" fmla="*/ 1646520 h 2649785"/>
                  <a:gd name="connsiteX76" fmla="*/ 543543 w 1073505"/>
                  <a:gd name="connsiteY76" fmla="*/ 1421495 h 2649785"/>
                  <a:gd name="connsiteX77" fmla="*/ 541934 w 1073505"/>
                  <a:gd name="connsiteY77" fmla="*/ 1418538 h 2649785"/>
                  <a:gd name="connsiteX0" fmla="*/ 922324 w 1073505"/>
                  <a:gd name="connsiteY0" fmla="*/ 1078382 h 2649785"/>
                  <a:gd name="connsiteX1" fmla="*/ 962558 w 1073505"/>
                  <a:gd name="connsiteY1" fmla="*/ 1118616 h 2649785"/>
                  <a:gd name="connsiteX2" fmla="*/ 969873 w 1073505"/>
                  <a:gd name="connsiteY2" fmla="*/ 1173480 h 2649785"/>
                  <a:gd name="connsiteX3" fmla="*/ 991818 w 1073505"/>
                  <a:gd name="connsiteY3" fmla="*/ 1125931 h 2649785"/>
                  <a:gd name="connsiteX4" fmla="*/ 1028394 w 1073505"/>
                  <a:gd name="connsiteY4" fmla="*/ 1133246 h 2649785"/>
                  <a:gd name="connsiteX5" fmla="*/ 1013764 w 1073505"/>
                  <a:gd name="connsiteY5" fmla="*/ 1169822 h 2649785"/>
                  <a:gd name="connsiteX6" fmla="*/ 991818 w 1073505"/>
                  <a:gd name="connsiteY6" fmla="*/ 1173480 h 2649785"/>
                  <a:gd name="connsiteX7" fmla="*/ 984503 w 1073505"/>
                  <a:gd name="connsiteY7" fmla="*/ 1202741 h 2649785"/>
                  <a:gd name="connsiteX8" fmla="*/ 966215 w 1073505"/>
                  <a:gd name="connsiteY8" fmla="*/ 1202741 h 2649785"/>
                  <a:gd name="connsiteX9" fmla="*/ 988161 w 1073505"/>
                  <a:gd name="connsiteY9" fmla="*/ 1235659 h 2649785"/>
                  <a:gd name="connsiteX10" fmla="*/ 1046682 w 1073505"/>
                  <a:gd name="connsiteY10" fmla="*/ 1195426 h 2649785"/>
                  <a:gd name="connsiteX11" fmla="*/ 1068628 w 1073505"/>
                  <a:gd name="connsiteY11" fmla="*/ 1129589 h 2649785"/>
                  <a:gd name="connsiteX12" fmla="*/ 1072286 w 1073505"/>
                  <a:gd name="connsiteY12" fmla="*/ 1093013 h 2649785"/>
                  <a:gd name="connsiteX13" fmla="*/ 1061313 w 1073505"/>
                  <a:gd name="connsiteY13" fmla="*/ 1071067 h 2649785"/>
                  <a:gd name="connsiteX14" fmla="*/ 1032052 w 1073505"/>
                  <a:gd name="connsiteY14" fmla="*/ 964997 h 2649785"/>
                  <a:gd name="connsiteX15" fmla="*/ 999134 w 1073505"/>
                  <a:gd name="connsiteY15" fmla="*/ 851611 h 2649785"/>
                  <a:gd name="connsiteX16" fmla="*/ 988161 w 1073505"/>
                  <a:gd name="connsiteY16" fmla="*/ 727253 h 2649785"/>
                  <a:gd name="connsiteX17" fmla="*/ 922324 w 1073505"/>
                  <a:gd name="connsiteY17" fmla="*/ 548030 h 2649785"/>
                  <a:gd name="connsiteX18" fmla="*/ 856487 w 1073505"/>
                  <a:gd name="connsiteY18" fmla="*/ 244450 h 2649785"/>
                  <a:gd name="connsiteX19" fmla="*/ 838199 w 1073505"/>
                  <a:gd name="connsiteY19" fmla="*/ 189586 h 2649785"/>
                  <a:gd name="connsiteX20" fmla="*/ 732129 w 1073505"/>
                  <a:gd name="connsiteY20" fmla="*/ 134722 h 2649785"/>
                  <a:gd name="connsiteX21" fmla="*/ 637031 w 1073505"/>
                  <a:gd name="connsiteY21" fmla="*/ 65227 h 2649785"/>
                  <a:gd name="connsiteX22" fmla="*/ 699210 w 1073505"/>
                  <a:gd name="connsiteY22" fmla="*/ 171298 h 2649785"/>
                  <a:gd name="connsiteX23" fmla="*/ 721156 w 1073505"/>
                  <a:gd name="connsiteY23" fmla="*/ 255422 h 2649785"/>
                  <a:gd name="connsiteX24" fmla="*/ 713841 w 1073505"/>
                  <a:gd name="connsiteY24" fmla="*/ 354178 h 2649785"/>
                  <a:gd name="connsiteX25" fmla="*/ 702868 w 1073505"/>
                  <a:gd name="connsiteY25" fmla="*/ 357835 h 2649785"/>
                  <a:gd name="connsiteX26" fmla="*/ 688238 w 1073505"/>
                  <a:gd name="connsiteY26" fmla="*/ 281026 h 2649785"/>
                  <a:gd name="connsiteX27" fmla="*/ 600455 w 1073505"/>
                  <a:gd name="connsiteY27" fmla="*/ 153010 h 2649785"/>
                  <a:gd name="connsiteX28" fmla="*/ 615086 w 1073505"/>
                  <a:gd name="connsiteY28" fmla="*/ 127406 h 2649785"/>
                  <a:gd name="connsiteX29" fmla="*/ 589482 w 1073505"/>
                  <a:gd name="connsiteY29" fmla="*/ 87173 h 2649785"/>
                  <a:gd name="connsiteX30" fmla="*/ 501700 w 1073505"/>
                  <a:gd name="connsiteY30" fmla="*/ 68885 h 2649785"/>
                  <a:gd name="connsiteX31" fmla="*/ 556564 w 1073505"/>
                  <a:gd name="connsiteY31" fmla="*/ 145694 h 2649785"/>
                  <a:gd name="connsiteX32" fmla="*/ 534618 w 1073505"/>
                  <a:gd name="connsiteY32" fmla="*/ 204216 h 2649785"/>
                  <a:gd name="connsiteX33" fmla="*/ 443178 w 1073505"/>
                  <a:gd name="connsiteY33" fmla="*/ 50597 h 2649785"/>
                  <a:gd name="connsiteX34" fmla="*/ 417575 w 1073505"/>
                  <a:gd name="connsiteY34" fmla="*/ 17678 h 2649785"/>
                  <a:gd name="connsiteX35" fmla="*/ 395630 w 1073505"/>
                  <a:gd name="connsiteY35" fmla="*/ 3048 h 2649785"/>
                  <a:gd name="connsiteX36" fmla="*/ 359054 w 1073505"/>
                  <a:gd name="connsiteY36" fmla="*/ 35966 h 2649785"/>
                  <a:gd name="connsiteX37" fmla="*/ 231038 w 1073505"/>
                  <a:gd name="connsiteY37" fmla="*/ 54254 h 2649785"/>
                  <a:gd name="connsiteX38" fmla="*/ 154228 w 1073505"/>
                  <a:gd name="connsiteY38" fmla="*/ 46939 h 2649785"/>
                  <a:gd name="connsiteX39" fmla="*/ 135940 w 1073505"/>
                  <a:gd name="connsiteY39" fmla="*/ 90830 h 2649785"/>
                  <a:gd name="connsiteX40" fmla="*/ 88391 w 1073505"/>
                  <a:gd name="connsiteY40" fmla="*/ 156667 h 2649785"/>
                  <a:gd name="connsiteX41" fmla="*/ 92049 w 1073505"/>
                  <a:gd name="connsiteY41" fmla="*/ 204216 h 2649785"/>
                  <a:gd name="connsiteX42" fmla="*/ 81076 w 1073505"/>
                  <a:gd name="connsiteY42" fmla="*/ 226162 h 2649785"/>
                  <a:gd name="connsiteX43" fmla="*/ 11582 w 1073505"/>
                  <a:gd name="connsiteY43" fmla="*/ 646786 h 2649785"/>
                  <a:gd name="connsiteX44" fmla="*/ 11582 w 1073505"/>
                  <a:gd name="connsiteY44" fmla="*/ 741883 h 2649785"/>
                  <a:gd name="connsiteX45" fmla="*/ 51815 w 1073505"/>
                  <a:gd name="connsiteY45" fmla="*/ 913790 h 2649785"/>
                  <a:gd name="connsiteX46" fmla="*/ 77418 w 1073505"/>
                  <a:gd name="connsiteY46" fmla="*/ 1023518 h 2649785"/>
                  <a:gd name="connsiteX47" fmla="*/ 59130 w 1073505"/>
                  <a:gd name="connsiteY47" fmla="*/ 1074725 h 2649785"/>
                  <a:gd name="connsiteX48" fmla="*/ 92049 w 1073505"/>
                  <a:gd name="connsiteY48" fmla="*/ 1074725 h 2649785"/>
                  <a:gd name="connsiteX49" fmla="*/ 110337 w 1073505"/>
                  <a:gd name="connsiteY49" fmla="*/ 1038149 h 2649785"/>
                  <a:gd name="connsiteX50" fmla="*/ 121310 w 1073505"/>
                  <a:gd name="connsiteY50" fmla="*/ 1140562 h 2649785"/>
                  <a:gd name="connsiteX51" fmla="*/ 216407 w 1073505"/>
                  <a:gd name="connsiteY51" fmla="*/ 1239317 h 2649785"/>
                  <a:gd name="connsiteX52" fmla="*/ 220065 w 1073505"/>
                  <a:gd name="connsiteY52" fmla="*/ 1297838 h 2649785"/>
                  <a:gd name="connsiteX53" fmla="*/ 245668 w 1073505"/>
                  <a:gd name="connsiteY53" fmla="*/ 1360018 h 2649785"/>
                  <a:gd name="connsiteX54" fmla="*/ 242010 w 1073505"/>
                  <a:gd name="connsiteY54" fmla="*/ 1506322 h 2649785"/>
                  <a:gd name="connsiteX55" fmla="*/ 256641 w 1073505"/>
                  <a:gd name="connsiteY55" fmla="*/ 1586789 h 2649785"/>
                  <a:gd name="connsiteX56" fmla="*/ 242010 w 1073505"/>
                  <a:gd name="connsiteY56" fmla="*/ 1798930 h 2649785"/>
                  <a:gd name="connsiteX57" fmla="*/ 216407 w 1073505"/>
                  <a:gd name="connsiteY57" fmla="*/ 1941576 h 2649785"/>
                  <a:gd name="connsiteX58" fmla="*/ 227380 w 1073505"/>
                  <a:gd name="connsiteY58" fmla="*/ 2069592 h 2649785"/>
                  <a:gd name="connsiteX59" fmla="*/ 238353 w 1073505"/>
                  <a:gd name="connsiteY59" fmla="*/ 2219554 h 2649785"/>
                  <a:gd name="connsiteX60" fmla="*/ 249326 w 1073505"/>
                  <a:gd name="connsiteY60" fmla="*/ 2256130 h 2649785"/>
                  <a:gd name="connsiteX61" fmla="*/ 198119 w 1073505"/>
                  <a:gd name="connsiteY61" fmla="*/ 2300021 h 2649785"/>
                  <a:gd name="connsiteX62" fmla="*/ 201777 w 1073505"/>
                  <a:gd name="connsiteY62" fmla="*/ 2365858 h 2649785"/>
                  <a:gd name="connsiteX63" fmla="*/ 212750 w 1073505"/>
                  <a:gd name="connsiteY63" fmla="*/ 2395118 h 2649785"/>
                  <a:gd name="connsiteX64" fmla="*/ 190804 w 1073505"/>
                  <a:gd name="connsiteY64" fmla="*/ 2548738 h 2649785"/>
                  <a:gd name="connsiteX65" fmla="*/ 220065 w 1073505"/>
                  <a:gd name="connsiteY65" fmla="*/ 2625547 h 2649785"/>
                  <a:gd name="connsiteX66" fmla="*/ 318518 w 1073505"/>
                  <a:gd name="connsiteY66" fmla="*/ 2636630 h 2649785"/>
                  <a:gd name="connsiteX67" fmla="*/ 363523 w 1073505"/>
                  <a:gd name="connsiteY67" fmla="*/ 2546620 h 2649785"/>
                  <a:gd name="connsiteX68" fmla="*/ 363523 w 1073505"/>
                  <a:gd name="connsiteY68" fmla="*/ 2411605 h 2649785"/>
                  <a:gd name="connsiteX69" fmla="*/ 408528 w 1073505"/>
                  <a:gd name="connsiteY69" fmla="*/ 2366600 h 2649785"/>
                  <a:gd name="connsiteX70" fmla="*/ 408528 w 1073505"/>
                  <a:gd name="connsiteY70" fmla="*/ 2276590 h 2649785"/>
                  <a:gd name="connsiteX71" fmla="*/ 453533 w 1073505"/>
                  <a:gd name="connsiteY71" fmla="*/ 2231585 h 2649785"/>
                  <a:gd name="connsiteX72" fmla="*/ 408528 w 1073505"/>
                  <a:gd name="connsiteY72" fmla="*/ 2006560 h 2649785"/>
                  <a:gd name="connsiteX73" fmla="*/ 453533 w 1073505"/>
                  <a:gd name="connsiteY73" fmla="*/ 1916550 h 2649785"/>
                  <a:gd name="connsiteX74" fmla="*/ 408528 w 1073505"/>
                  <a:gd name="connsiteY74" fmla="*/ 1781535 h 2649785"/>
                  <a:gd name="connsiteX75" fmla="*/ 453533 w 1073505"/>
                  <a:gd name="connsiteY75" fmla="*/ 1646520 h 2649785"/>
                  <a:gd name="connsiteX76" fmla="*/ 543543 w 1073505"/>
                  <a:gd name="connsiteY76" fmla="*/ 1421495 h 2649785"/>
                  <a:gd name="connsiteX77" fmla="*/ 543543 w 1073505"/>
                  <a:gd name="connsiteY77" fmla="*/ 1331485 h 2649785"/>
                  <a:gd name="connsiteX0" fmla="*/ 922324 w 1073505"/>
                  <a:gd name="connsiteY0" fmla="*/ 1078382 h 2649785"/>
                  <a:gd name="connsiteX1" fmla="*/ 962558 w 1073505"/>
                  <a:gd name="connsiteY1" fmla="*/ 1118616 h 2649785"/>
                  <a:gd name="connsiteX2" fmla="*/ 969873 w 1073505"/>
                  <a:gd name="connsiteY2" fmla="*/ 1173480 h 2649785"/>
                  <a:gd name="connsiteX3" fmla="*/ 991818 w 1073505"/>
                  <a:gd name="connsiteY3" fmla="*/ 1125931 h 2649785"/>
                  <a:gd name="connsiteX4" fmla="*/ 1028394 w 1073505"/>
                  <a:gd name="connsiteY4" fmla="*/ 1133246 h 2649785"/>
                  <a:gd name="connsiteX5" fmla="*/ 1013764 w 1073505"/>
                  <a:gd name="connsiteY5" fmla="*/ 1169822 h 2649785"/>
                  <a:gd name="connsiteX6" fmla="*/ 991818 w 1073505"/>
                  <a:gd name="connsiteY6" fmla="*/ 1173480 h 2649785"/>
                  <a:gd name="connsiteX7" fmla="*/ 984503 w 1073505"/>
                  <a:gd name="connsiteY7" fmla="*/ 1202741 h 2649785"/>
                  <a:gd name="connsiteX8" fmla="*/ 966215 w 1073505"/>
                  <a:gd name="connsiteY8" fmla="*/ 1202741 h 2649785"/>
                  <a:gd name="connsiteX9" fmla="*/ 988161 w 1073505"/>
                  <a:gd name="connsiteY9" fmla="*/ 1235659 h 2649785"/>
                  <a:gd name="connsiteX10" fmla="*/ 1046682 w 1073505"/>
                  <a:gd name="connsiteY10" fmla="*/ 1195426 h 2649785"/>
                  <a:gd name="connsiteX11" fmla="*/ 1068628 w 1073505"/>
                  <a:gd name="connsiteY11" fmla="*/ 1129589 h 2649785"/>
                  <a:gd name="connsiteX12" fmla="*/ 1072286 w 1073505"/>
                  <a:gd name="connsiteY12" fmla="*/ 1093013 h 2649785"/>
                  <a:gd name="connsiteX13" fmla="*/ 1061313 w 1073505"/>
                  <a:gd name="connsiteY13" fmla="*/ 1071067 h 2649785"/>
                  <a:gd name="connsiteX14" fmla="*/ 1032052 w 1073505"/>
                  <a:gd name="connsiteY14" fmla="*/ 964997 h 2649785"/>
                  <a:gd name="connsiteX15" fmla="*/ 999134 w 1073505"/>
                  <a:gd name="connsiteY15" fmla="*/ 851611 h 2649785"/>
                  <a:gd name="connsiteX16" fmla="*/ 988161 w 1073505"/>
                  <a:gd name="connsiteY16" fmla="*/ 727253 h 2649785"/>
                  <a:gd name="connsiteX17" fmla="*/ 922324 w 1073505"/>
                  <a:gd name="connsiteY17" fmla="*/ 548030 h 2649785"/>
                  <a:gd name="connsiteX18" fmla="*/ 856487 w 1073505"/>
                  <a:gd name="connsiteY18" fmla="*/ 244450 h 2649785"/>
                  <a:gd name="connsiteX19" fmla="*/ 838199 w 1073505"/>
                  <a:gd name="connsiteY19" fmla="*/ 189586 h 2649785"/>
                  <a:gd name="connsiteX20" fmla="*/ 732129 w 1073505"/>
                  <a:gd name="connsiteY20" fmla="*/ 134722 h 2649785"/>
                  <a:gd name="connsiteX21" fmla="*/ 637031 w 1073505"/>
                  <a:gd name="connsiteY21" fmla="*/ 65227 h 2649785"/>
                  <a:gd name="connsiteX22" fmla="*/ 699210 w 1073505"/>
                  <a:gd name="connsiteY22" fmla="*/ 171298 h 2649785"/>
                  <a:gd name="connsiteX23" fmla="*/ 721156 w 1073505"/>
                  <a:gd name="connsiteY23" fmla="*/ 255422 h 2649785"/>
                  <a:gd name="connsiteX24" fmla="*/ 713841 w 1073505"/>
                  <a:gd name="connsiteY24" fmla="*/ 354178 h 2649785"/>
                  <a:gd name="connsiteX25" fmla="*/ 702868 w 1073505"/>
                  <a:gd name="connsiteY25" fmla="*/ 357835 h 2649785"/>
                  <a:gd name="connsiteX26" fmla="*/ 688238 w 1073505"/>
                  <a:gd name="connsiteY26" fmla="*/ 281026 h 2649785"/>
                  <a:gd name="connsiteX27" fmla="*/ 600455 w 1073505"/>
                  <a:gd name="connsiteY27" fmla="*/ 153010 h 2649785"/>
                  <a:gd name="connsiteX28" fmla="*/ 615086 w 1073505"/>
                  <a:gd name="connsiteY28" fmla="*/ 127406 h 2649785"/>
                  <a:gd name="connsiteX29" fmla="*/ 589482 w 1073505"/>
                  <a:gd name="connsiteY29" fmla="*/ 87173 h 2649785"/>
                  <a:gd name="connsiteX30" fmla="*/ 501700 w 1073505"/>
                  <a:gd name="connsiteY30" fmla="*/ 68885 h 2649785"/>
                  <a:gd name="connsiteX31" fmla="*/ 556564 w 1073505"/>
                  <a:gd name="connsiteY31" fmla="*/ 145694 h 2649785"/>
                  <a:gd name="connsiteX32" fmla="*/ 534618 w 1073505"/>
                  <a:gd name="connsiteY32" fmla="*/ 204216 h 2649785"/>
                  <a:gd name="connsiteX33" fmla="*/ 443178 w 1073505"/>
                  <a:gd name="connsiteY33" fmla="*/ 50597 h 2649785"/>
                  <a:gd name="connsiteX34" fmla="*/ 417575 w 1073505"/>
                  <a:gd name="connsiteY34" fmla="*/ 17678 h 2649785"/>
                  <a:gd name="connsiteX35" fmla="*/ 395630 w 1073505"/>
                  <a:gd name="connsiteY35" fmla="*/ 3048 h 2649785"/>
                  <a:gd name="connsiteX36" fmla="*/ 359054 w 1073505"/>
                  <a:gd name="connsiteY36" fmla="*/ 35966 h 2649785"/>
                  <a:gd name="connsiteX37" fmla="*/ 231038 w 1073505"/>
                  <a:gd name="connsiteY37" fmla="*/ 54254 h 2649785"/>
                  <a:gd name="connsiteX38" fmla="*/ 154228 w 1073505"/>
                  <a:gd name="connsiteY38" fmla="*/ 46939 h 2649785"/>
                  <a:gd name="connsiteX39" fmla="*/ 135940 w 1073505"/>
                  <a:gd name="connsiteY39" fmla="*/ 90830 h 2649785"/>
                  <a:gd name="connsiteX40" fmla="*/ 88391 w 1073505"/>
                  <a:gd name="connsiteY40" fmla="*/ 156667 h 2649785"/>
                  <a:gd name="connsiteX41" fmla="*/ 92049 w 1073505"/>
                  <a:gd name="connsiteY41" fmla="*/ 204216 h 2649785"/>
                  <a:gd name="connsiteX42" fmla="*/ 81076 w 1073505"/>
                  <a:gd name="connsiteY42" fmla="*/ 226162 h 2649785"/>
                  <a:gd name="connsiteX43" fmla="*/ 11582 w 1073505"/>
                  <a:gd name="connsiteY43" fmla="*/ 646786 h 2649785"/>
                  <a:gd name="connsiteX44" fmla="*/ 11582 w 1073505"/>
                  <a:gd name="connsiteY44" fmla="*/ 741883 h 2649785"/>
                  <a:gd name="connsiteX45" fmla="*/ 51815 w 1073505"/>
                  <a:gd name="connsiteY45" fmla="*/ 913790 h 2649785"/>
                  <a:gd name="connsiteX46" fmla="*/ 77418 w 1073505"/>
                  <a:gd name="connsiteY46" fmla="*/ 1023518 h 2649785"/>
                  <a:gd name="connsiteX47" fmla="*/ 59130 w 1073505"/>
                  <a:gd name="connsiteY47" fmla="*/ 1074725 h 2649785"/>
                  <a:gd name="connsiteX48" fmla="*/ 92049 w 1073505"/>
                  <a:gd name="connsiteY48" fmla="*/ 1074725 h 2649785"/>
                  <a:gd name="connsiteX49" fmla="*/ 110337 w 1073505"/>
                  <a:gd name="connsiteY49" fmla="*/ 1038149 h 2649785"/>
                  <a:gd name="connsiteX50" fmla="*/ 121310 w 1073505"/>
                  <a:gd name="connsiteY50" fmla="*/ 1140562 h 2649785"/>
                  <a:gd name="connsiteX51" fmla="*/ 216407 w 1073505"/>
                  <a:gd name="connsiteY51" fmla="*/ 1239317 h 2649785"/>
                  <a:gd name="connsiteX52" fmla="*/ 220065 w 1073505"/>
                  <a:gd name="connsiteY52" fmla="*/ 1297838 h 2649785"/>
                  <a:gd name="connsiteX53" fmla="*/ 245668 w 1073505"/>
                  <a:gd name="connsiteY53" fmla="*/ 1360018 h 2649785"/>
                  <a:gd name="connsiteX54" fmla="*/ 242010 w 1073505"/>
                  <a:gd name="connsiteY54" fmla="*/ 1506322 h 2649785"/>
                  <a:gd name="connsiteX55" fmla="*/ 256641 w 1073505"/>
                  <a:gd name="connsiteY55" fmla="*/ 1586789 h 2649785"/>
                  <a:gd name="connsiteX56" fmla="*/ 242010 w 1073505"/>
                  <a:gd name="connsiteY56" fmla="*/ 1798930 h 2649785"/>
                  <a:gd name="connsiteX57" fmla="*/ 216407 w 1073505"/>
                  <a:gd name="connsiteY57" fmla="*/ 1941576 h 2649785"/>
                  <a:gd name="connsiteX58" fmla="*/ 227380 w 1073505"/>
                  <a:gd name="connsiteY58" fmla="*/ 2069592 h 2649785"/>
                  <a:gd name="connsiteX59" fmla="*/ 238353 w 1073505"/>
                  <a:gd name="connsiteY59" fmla="*/ 2219554 h 2649785"/>
                  <a:gd name="connsiteX60" fmla="*/ 249326 w 1073505"/>
                  <a:gd name="connsiteY60" fmla="*/ 2256130 h 2649785"/>
                  <a:gd name="connsiteX61" fmla="*/ 198119 w 1073505"/>
                  <a:gd name="connsiteY61" fmla="*/ 2300021 h 2649785"/>
                  <a:gd name="connsiteX62" fmla="*/ 201777 w 1073505"/>
                  <a:gd name="connsiteY62" fmla="*/ 2365858 h 2649785"/>
                  <a:gd name="connsiteX63" fmla="*/ 212750 w 1073505"/>
                  <a:gd name="connsiteY63" fmla="*/ 2395118 h 2649785"/>
                  <a:gd name="connsiteX64" fmla="*/ 190804 w 1073505"/>
                  <a:gd name="connsiteY64" fmla="*/ 2548738 h 2649785"/>
                  <a:gd name="connsiteX65" fmla="*/ 220065 w 1073505"/>
                  <a:gd name="connsiteY65" fmla="*/ 2625547 h 2649785"/>
                  <a:gd name="connsiteX66" fmla="*/ 318518 w 1073505"/>
                  <a:gd name="connsiteY66" fmla="*/ 2636630 h 2649785"/>
                  <a:gd name="connsiteX67" fmla="*/ 363523 w 1073505"/>
                  <a:gd name="connsiteY67" fmla="*/ 2546620 h 2649785"/>
                  <a:gd name="connsiteX68" fmla="*/ 363523 w 1073505"/>
                  <a:gd name="connsiteY68" fmla="*/ 2411605 h 2649785"/>
                  <a:gd name="connsiteX69" fmla="*/ 408528 w 1073505"/>
                  <a:gd name="connsiteY69" fmla="*/ 2366600 h 2649785"/>
                  <a:gd name="connsiteX70" fmla="*/ 408528 w 1073505"/>
                  <a:gd name="connsiteY70" fmla="*/ 2276590 h 2649785"/>
                  <a:gd name="connsiteX71" fmla="*/ 453533 w 1073505"/>
                  <a:gd name="connsiteY71" fmla="*/ 2231585 h 2649785"/>
                  <a:gd name="connsiteX72" fmla="*/ 408528 w 1073505"/>
                  <a:gd name="connsiteY72" fmla="*/ 2006560 h 2649785"/>
                  <a:gd name="connsiteX73" fmla="*/ 453533 w 1073505"/>
                  <a:gd name="connsiteY73" fmla="*/ 1916550 h 2649785"/>
                  <a:gd name="connsiteX74" fmla="*/ 408528 w 1073505"/>
                  <a:gd name="connsiteY74" fmla="*/ 1781535 h 2649785"/>
                  <a:gd name="connsiteX75" fmla="*/ 453533 w 1073505"/>
                  <a:gd name="connsiteY75" fmla="*/ 1646520 h 2649785"/>
                  <a:gd name="connsiteX76" fmla="*/ 543543 w 1073505"/>
                  <a:gd name="connsiteY76" fmla="*/ 1421495 h 2649785"/>
                  <a:gd name="connsiteX77" fmla="*/ 543543 w 1073505"/>
                  <a:gd name="connsiteY77" fmla="*/ 1331485 h 2649785"/>
                  <a:gd name="connsiteX78" fmla="*/ 556564 w 1073505"/>
                  <a:gd name="connsiteY78" fmla="*/ 1338071 h 2649785"/>
                  <a:gd name="connsiteX0" fmla="*/ 922324 w 1073505"/>
                  <a:gd name="connsiteY0" fmla="*/ 1078382 h 2649785"/>
                  <a:gd name="connsiteX1" fmla="*/ 962558 w 1073505"/>
                  <a:gd name="connsiteY1" fmla="*/ 1118616 h 2649785"/>
                  <a:gd name="connsiteX2" fmla="*/ 969873 w 1073505"/>
                  <a:gd name="connsiteY2" fmla="*/ 1173480 h 2649785"/>
                  <a:gd name="connsiteX3" fmla="*/ 991818 w 1073505"/>
                  <a:gd name="connsiteY3" fmla="*/ 1125931 h 2649785"/>
                  <a:gd name="connsiteX4" fmla="*/ 1028394 w 1073505"/>
                  <a:gd name="connsiteY4" fmla="*/ 1133246 h 2649785"/>
                  <a:gd name="connsiteX5" fmla="*/ 1013764 w 1073505"/>
                  <a:gd name="connsiteY5" fmla="*/ 1169822 h 2649785"/>
                  <a:gd name="connsiteX6" fmla="*/ 991818 w 1073505"/>
                  <a:gd name="connsiteY6" fmla="*/ 1173480 h 2649785"/>
                  <a:gd name="connsiteX7" fmla="*/ 984503 w 1073505"/>
                  <a:gd name="connsiteY7" fmla="*/ 1202741 h 2649785"/>
                  <a:gd name="connsiteX8" fmla="*/ 966215 w 1073505"/>
                  <a:gd name="connsiteY8" fmla="*/ 1202741 h 2649785"/>
                  <a:gd name="connsiteX9" fmla="*/ 988161 w 1073505"/>
                  <a:gd name="connsiteY9" fmla="*/ 1235659 h 2649785"/>
                  <a:gd name="connsiteX10" fmla="*/ 1046682 w 1073505"/>
                  <a:gd name="connsiteY10" fmla="*/ 1195426 h 2649785"/>
                  <a:gd name="connsiteX11" fmla="*/ 1068628 w 1073505"/>
                  <a:gd name="connsiteY11" fmla="*/ 1129589 h 2649785"/>
                  <a:gd name="connsiteX12" fmla="*/ 1072286 w 1073505"/>
                  <a:gd name="connsiteY12" fmla="*/ 1093013 h 2649785"/>
                  <a:gd name="connsiteX13" fmla="*/ 1061313 w 1073505"/>
                  <a:gd name="connsiteY13" fmla="*/ 1071067 h 2649785"/>
                  <a:gd name="connsiteX14" fmla="*/ 1032052 w 1073505"/>
                  <a:gd name="connsiteY14" fmla="*/ 964997 h 2649785"/>
                  <a:gd name="connsiteX15" fmla="*/ 999134 w 1073505"/>
                  <a:gd name="connsiteY15" fmla="*/ 851611 h 2649785"/>
                  <a:gd name="connsiteX16" fmla="*/ 988161 w 1073505"/>
                  <a:gd name="connsiteY16" fmla="*/ 727253 h 2649785"/>
                  <a:gd name="connsiteX17" fmla="*/ 922324 w 1073505"/>
                  <a:gd name="connsiteY17" fmla="*/ 548030 h 2649785"/>
                  <a:gd name="connsiteX18" fmla="*/ 856487 w 1073505"/>
                  <a:gd name="connsiteY18" fmla="*/ 244450 h 2649785"/>
                  <a:gd name="connsiteX19" fmla="*/ 838199 w 1073505"/>
                  <a:gd name="connsiteY19" fmla="*/ 189586 h 2649785"/>
                  <a:gd name="connsiteX20" fmla="*/ 732129 w 1073505"/>
                  <a:gd name="connsiteY20" fmla="*/ 134722 h 2649785"/>
                  <a:gd name="connsiteX21" fmla="*/ 637031 w 1073505"/>
                  <a:gd name="connsiteY21" fmla="*/ 65227 h 2649785"/>
                  <a:gd name="connsiteX22" fmla="*/ 699210 w 1073505"/>
                  <a:gd name="connsiteY22" fmla="*/ 171298 h 2649785"/>
                  <a:gd name="connsiteX23" fmla="*/ 721156 w 1073505"/>
                  <a:gd name="connsiteY23" fmla="*/ 255422 h 2649785"/>
                  <a:gd name="connsiteX24" fmla="*/ 713841 w 1073505"/>
                  <a:gd name="connsiteY24" fmla="*/ 354178 h 2649785"/>
                  <a:gd name="connsiteX25" fmla="*/ 702868 w 1073505"/>
                  <a:gd name="connsiteY25" fmla="*/ 357835 h 2649785"/>
                  <a:gd name="connsiteX26" fmla="*/ 688238 w 1073505"/>
                  <a:gd name="connsiteY26" fmla="*/ 281026 h 2649785"/>
                  <a:gd name="connsiteX27" fmla="*/ 600455 w 1073505"/>
                  <a:gd name="connsiteY27" fmla="*/ 153010 h 2649785"/>
                  <a:gd name="connsiteX28" fmla="*/ 615086 w 1073505"/>
                  <a:gd name="connsiteY28" fmla="*/ 127406 h 2649785"/>
                  <a:gd name="connsiteX29" fmla="*/ 589482 w 1073505"/>
                  <a:gd name="connsiteY29" fmla="*/ 87173 h 2649785"/>
                  <a:gd name="connsiteX30" fmla="*/ 501700 w 1073505"/>
                  <a:gd name="connsiteY30" fmla="*/ 68885 h 2649785"/>
                  <a:gd name="connsiteX31" fmla="*/ 556564 w 1073505"/>
                  <a:gd name="connsiteY31" fmla="*/ 145694 h 2649785"/>
                  <a:gd name="connsiteX32" fmla="*/ 534618 w 1073505"/>
                  <a:gd name="connsiteY32" fmla="*/ 204216 h 2649785"/>
                  <a:gd name="connsiteX33" fmla="*/ 443178 w 1073505"/>
                  <a:gd name="connsiteY33" fmla="*/ 50597 h 2649785"/>
                  <a:gd name="connsiteX34" fmla="*/ 417575 w 1073505"/>
                  <a:gd name="connsiteY34" fmla="*/ 17678 h 2649785"/>
                  <a:gd name="connsiteX35" fmla="*/ 395630 w 1073505"/>
                  <a:gd name="connsiteY35" fmla="*/ 3048 h 2649785"/>
                  <a:gd name="connsiteX36" fmla="*/ 359054 w 1073505"/>
                  <a:gd name="connsiteY36" fmla="*/ 35966 h 2649785"/>
                  <a:gd name="connsiteX37" fmla="*/ 231038 w 1073505"/>
                  <a:gd name="connsiteY37" fmla="*/ 54254 h 2649785"/>
                  <a:gd name="connsiteX38" fmla="*/ 154228 w 1073505"/>
                  <a:gd name="connsiteY38" fmla="*/ 46939 h 2649785"/>
                  <a:gd name="connsiteX39" fmla="*/ 135940 w 1073505"/>
                  <a:gd name="connsiteY39" fmla="*/ 90830 h 2649785"/>
                  <a:gd name="connsiteX40" fmla="*/ 88391 w 1073505"/>
                  <a:gd name="connsiteY40" fmla="*/ 156667 h 2649785"/>
                  <a:gd name="connsiteX41" fmla="*/ 92049 w 1073505"/>
                  <a:gd name="connsiteY41" fmla="*/ 204216 h 2649785"/>
                  <a:gd name="connsiteX42" fmla="*/ 81076 w 1073505"/>
                  <a:gd name="connsiteY42" fmla="*/ 226162 h 2649785"/>
                  <a:gd name="connsiteX43" fmla="*/ 11582 w 1073505"/>
                  <a:gd name="connsiteY43" fmla="*/ 646786 h 2649785"/>
                  <a:gd name="connsiteX44" fmla="*/ 11582 w 1073505"/>
                  <a:gd name="connsiteY44" fmla="*/ 741883 h 2649785"/>
                  <a:gd name="connsiteX45" fmla="*/ 51815 w 1073505"/>
                  <a:gd name="connsiteY45" fmla="*/ 913790 h 2649785"/>
                  <a:gd name="connsiteX46" fmla="*/ 77418 w 1073505"/>
                  <a:gd name="connsiteY46" fmla="*/ 1023518 h 2649785"/>
                  <a:gd name="connsiteX47" fmla="*/ 59130 w 1073505"/>
                  <a:gd name="connsiteY47" fmla="*/ 1074725 h 2649785"/>
                  <a:gd name="connsiteX48" fmla="*/ 92049 w 1073505"/>
                  <a:gd name="connsiteY48" fmla="*/ 1074725 h 2649785"/>
                  <a:gd name="connsiteX49" fmla="*/ 110337 w 1073505"/>
                  <a:gd name="connsiteY49" fmla="*/ 1038149 h 2649785"/>
                  <a:gd name="connsiteX50" fmla="*/ 121310 w 1073505"/>
                  <a:gd name="connsiteY50" fmla="*/ 1140562 h 2649785"/>
                  <a:gd name="connsiteX51" fmla="*/ 216407 w 1073505"/>
                  <a:gd name="connsiteY51" fmla="*/ 1239317 h 2649785"/>
                  <a:gd name="connsiteX52" fmla="*/ 220065 w 1073505"/>
                  <a:gd name="connsiteY52" fmla="*/ 1297838 h 2649785"/>
                  <a:gd name="connsiteX53" fmla="*/ 245668 w 1073505"/>
                  <a:gd name="connsiteY53" fmla="*/ 1360018 h 2649785"/>
                  <a:gd name="connsiteX54" fmla="*/ 242010 w 1073505"/>
                  <a:gd name="connsiteY54" fmla="*/ 1506322 h 2649785"/>
                  <a:gd name="connsiteX55" fmla="*/ 256641 w 1073505"/>
                  <a:gd name="connsiteY55" fmla="*/ 1586789 h 2649785"/>
                  <a:gd name="connsiteX56" fmla="*/ 242010 w 1073505"/>
                  <a:gd name="connsiteY56" fmla="*/ 1798930 h 2649785"/>
                  <a:gd name="connsiteX57" fmla="*/ 216407 w 1073505"/>
                  <a:gd name="connsiteY57" fmla="*/ 1941576 h 2649785"/>
                  <a:gd name="connsiteX58" fmla="*/ 227380 w 1073505"/>
                  <a:gd name="connsiteY58" fmla="*/ 2069592 h 2649785"/>
                  <a:gd name="connsiteX59" fmla="*/ 238353 w 1073505"/>
                  <a:gd name="connsiteY59" fmla="*/ 2219554 h 2649785"/>
                  <a:gd name="connsiteX60" fmla="*/ 249326 w 1073505"/>
                  <a:gd name="connsiteY60" fmla="*/ 2256130 h 2649785"/>
                  <a:gd name="connsiteX61" fmla="*/ 198119 w 1073505"/>
                  <a:gd name="connsiteY61" fmla="*/ 2300021 h 2649785"/>
                  <a:gd name="connsiteX62" fmla="*/ 201777 w 1073505"/>
                  <a:gd name="connsiteY62" fmla="*/ 2365858 h 2649785"/>
                  <a:gd name="connsiteX63" fmla="*/ 212750 w 1073505"/>
                  <a:gd name="connsiteY63" fmla="*/ 2395118 h 2649785"/>
                  <a:gd name="connsiteX64" fmla="*/ 190804 w 1073505"/>
                  <a:gd name="connsiteY64" fmla="*/ 2548738 h 2649785"/>
                  <a:gd name="connsiteX65" fmla="*/ 220065 w 1073505"/>
                  <a:gd name="connsiteY65" fmla="*/ 2625547 h 2649785"/>
                  <a:gd name="connsiteX66" fmla="*/ 318518 w 1073505"/>
                  <a:gd name="connsiteY66" fmla="*/ 2636630 h 2649785"/>
                  <a:gd name="connsiteX67" fmla="*/ 363523 w 1073505"/>
                  <a:gd name="connsiteY67" fmla="*/ 2546620 h 2649785"/>
                  <a:gd name="connsiteX68" fmla="*/ 363523 w 1073505"/>
                  <a:gd name="connsiteY68" fmla="*/ 2411605 h 2649785"/>
                  <a:gd name="connsiteX69" fmla="*/ 408528 w 1073505"/>
                  <a:gd name="connsiteY69" fmla="*/ 2366600 h 2649785"/>
                  <a:gd name="connsiteX70" fmla="*/ 408528 w 1073505"/>
                  <a:gd name="connsiteY70" fmla="*/ 2276590 h 2649785"/>
                  <a:gd name="connsiteX71" fmla="*/ 453533 w 1073505"/>
                  <a:gd name="connsiteY71" fmla="*/ 2231585 h 2649785"/>
                  <a:gd name="connsiteX72" fmla="*/ 408528 w 1073505"/>
                  <a:gd name="connsiteY72" fmla="*/ 2006560 h 2649785"/>
                  <a:gd name="connsiteX73" fmla="*/ 453533 w 1073505"/>
                  <a:gd name="connsiteY73" fmla="*/ 1916550 h 2649785"/>
                  <a:gd name="connsiteX74" fmla="*/ 408528 w 1073505"/>
                  <a:gd name="connsiteY74" fmla="*/ 1781535 h 2649785"/>
                  <a:gd name="connsiteX75" fmla="*/ 453533 w 1073505"/>
                  <a:gd name="connsiteY75" fmla="*/ 1646520 h 2649785"/>
                  <a:gd name="connsiteX76" fmla="*/ 543543 w 1073505"/>
                  <a:gd name="connsiteY76" fmla="*/ 1421495 h 2649785"/>
                  <a:gd name="connsiteX77" fmla="*/ 543543 w 1073505"/>
                  <a:gd name="connsiteY77" fmla="*/ 1331485 h 2649785"/>
                  <a:gd name="connsiteX78" fmla="*/ 588548 w 1073505"/>
                  <a:gd name="connsiteY78" fmla="*/ 1466500 h 2649785"/>
                  <a:gd name="connsiteX0" fmla="*/ 922324 w 1073505"/>
                  <a:gd name="connsiteY0" fmla="*/ 1078382 h 2649785"/>
                  <a:gd name="connsiteX1" fmla="*/ 962558 w 1073505"/>
                  <a:gd name="connsiteY1" fmla="*/ 1118616 h 2649785"/>
                  <a:gd name="connsiteX2" fmla="*/ 969873 w 1073505"/>
                  <a:gd name="connsiteY2" fmla="*/ 1173480 h 2649785"/>
                  <a:gd name="connsiteX3" fmla="*/ 991818 w 1073505"/>
                  <a:gd name="connsiteY3" fmla="*/ 1125931 h 2649785"/>
                  <a:gd name="connsiteX4" fmla="*/ 1028394 w 1073505"/>
                  <a:gd name="connsiteY4" fmla="*/ 1133246 h 2649785"/>
                  <a:gd name="connsiteX5" fmla="*/ 1013764 w 1073505"/>
                  <a:gd name="connsiteY5" fmla="*/ 1169822 h 2649785"/>
                  <a:gd name="connsiteX6" fmla="*/ 991818 w 1073505"/>
                  <a:gd name="connsiteY6" fmla="*/ 1173480 h 2649785"/>
                  <a:gd name="connsiteX7" fmla="*/ 984503 w 1073505"/>
                  <a:gd name="connsiteY7" fmla="*/ 1202741 h 2649785"/>
                  <a:gd name="connsiteX8" fmla="*/ 966215 w 1073505"/>
                  <a:gd name="connsiteY8" fmla="*/ 1202741 h 2649785"/>
                  <a:gd name="connsiteX9" fmla="*/ 988161 w 1073505"/>
                  <a:gd name="connsiteY9" fmla="*/ 1235659 h 2649785"/>
                  <a:gd name="connsiteX10" fmla="*/ 1046682 w 1073505"/>
                  <a:gd name="connsiteY10" fmla="*/ 1195426 h 2649785"/>
                  <a:gd name="connsiteX11" fmla="*/ 1068628 w 1073505"/>
                  <a:gd name="connsiteY11" fmla="*/ 1129589 h 2649785"/>
                  <a:gd name="connsiteX12" fmla="*/ 1072286 w 1073505"/>
                  <a:gd name="connsiteY12" fmla="*/ 1093013 h 2649785"/>
                  <a:gd name="connsiteX13" fmla="*/ 1061313 w 1073505"/>
                  <a:gd name="connsiteY13" fmla="*/ 1071067 h 2649785"/>
                  <a:gd name="connsiteX14" fmla="*/ 1032052 w 1073505"/>
                  <a:gd name="connsiteY14" fmla="*/ 964997 h 2649785"/>
                  <a:gd name="connsiteX15" fmla="*/ 999134 w 1073505"/>
                  <a:gd name="connsiteY15" fmla="*/ 851611 h 2649785"/>
                  <a:gd name="connsiteX16" fmla="*/ 988161 w 1073505"/>
                  <a:gd name="connsiteY16" fmla="*/ 727253 h 2649785"/>
                  <a:gd name="connsiteX17" fmla="*/ 922324 w 1073505"/>
                  <a:gd name="connsiteY17" fmla="*/ 548030 h 2649785"/>
                  <a:gd name="connsiteX18" fmla="*/ 856487 w 1073505"/>
                  <a:gd name="connsiteY18" fmla="*/ 244450 h 2649785"/>
                  <a:gd name="connsiteX19" fmla="*/ 838199 w 1073505"/>
                  <a:gd name="connsiteY19" fmla="*/ 189586 h 2649785"/>
                  <a:gd name="connsiteX20" fmla="*/ 732129 w 1073505"/>
                  <a:gd name="connsiteY20" fmla="*/ 134722 h 2649785"/>
                  <a:gd name="connsiteX21" fmla="*/ 637031 w 1073505"/>
                  <a:gd name="connsiteY21" fmla="*/ 65227 h 2649785"/>
                  <a:gd name="connsiteX22" fmla="*/ 699210 w 1073505"/>
                  <a:gd name="connsiteY22" fmla="*/ 171298 h 2649785"/>
                  <a:gd name="connsiteX23" fmla="*/ 721156 w 1073505"/>
                  <a:gd name="connsiteY23" fmla="*/ 255422 h 2649785"/>
                  <a:gd name="connsiteX24" fmla="*/ 713841 w 1073505"/>
                  <a:gd name="connsiteY24" fmla="*/ 354178 h 2649785"/>
                  <a:gd name="connsiteX25" fmla="*/ 702868 w 1073505"/>
                  <a:gd name="connsiteY25" fmla="*/ 357835 h 2649785"/>
                  <a:gd name="connsiteX26" fmla="*/ 688238 w 1073505"/>
                  <a:gd name="connsiteY26" fmla="*/ 281026 h 2649785"/>
                  <a:gd name="connsiteX27" fmla="*/ 600455 w 1073505"/>
                  <a:gd name="connsiteY27" fmla="*/ 153010 h 2649785"/>
                  <a:gd name="connsiteX28" fmla="*/ 615086 w 1073505"/>
                  <a:gd name="connsiteY28" fmla="*/ 127406 h 2649785"/>
                  <a:gd name="connsiteX29" fmla="*/ 589482 w 1073505"/>
                  <a:gd name="connsiteY29" fmla="*/ 87173 h 2649785"/>
                  <a:gd name="connsiteX30" fmla="*/ 501700 w 1073505"/>
                  <a:gd name="connsiteY30" fmla="*/ 68885 h 2649785"/>
                  <a:gd name="connsiteX31" fmla="*/ 556564 w 1073505"/>
                  <a:gd name="connsiteY31" fmla="*/ 145694 h 2649785"/>
                  <a:gd name="connsiteX32" fmla="*/ 534618 w 1073505"/>
                  <a:gd name="connsiteY32" fmla="*/ 204216 h 2649785"/>
                  <a:gd name="connsiteX33" fmla="*/ 443178 w 1073505"/>
                  <a:gd name="connsiteY33" fmla="*/ 50597 h 2649785"/>
                  <a:gd name="connsiteX34" fmla="*/ 417575 w 1073505"/>
                  <a:gd name="connsiteY34" fmla="*/ 17678 h 2649785"/>
                  <a:gd name="connsiteX35" fmla="*/ 395630 w 1073505"/>
                  <a:gd name="connsiteY35" fmla="*/ 3048 h 2649785"/>
                  <a:gd name="connsiteX36" fmla="*/ 359054 w 1073505"/>
                  <a:gd name="connsiteY36" fmla="*/ 35966 h 2649785"/>
                  <a:gd name="connsiteX37" fmla="*/ 231038 w 1073505"/>
                  <a:gd name="connsiteY37" fmla="*/ 54254 h 2649785"/>
                  <a:gd name="connsiteX38" fmla="*/ 154228 w 1073505"/>
                  <a:gd name="connsiteY38" fmla="*/ 46939 h 2649785"/>
                  <a:gd name="connsiteX39" fmla="*/ 135940 w 1073505"/>
                  <a:gd name="connsiteY39" fmla="*/ 90830 h 2649785"/>
                  <a:gd name="connsiteX40" fmla="*/ 88391 w 1073505"/>
                  <a:gd name="connsiteY40" fmla="*/ 156667 h 2649785"/>
                  <a:gd name="connsiteX41" fmla="*/ 92049 w 1073505"/>
                  <a:gd name="connsiteY41" fmla="*/ 204216 h 2649785"/>
                  <a:gd name="connsiteX42" fmla="*/ 81076 w 1073505"/>
                  <a:gd name="connsiteY42" fmla="*/ 226162 h 2649785"/>
                  <a:gd name="connsiteX43" fmla="*/ 11582 w 1073505"/>
                  <a:gd name="connsiteY43" fmla="*/ 646786 h 2649785"/>
                  <a:gd name="connsiteX44" fmla="*/ 11582 w 1073505"/>
                  <a:gd name="connsiteY44" fmla="*/ 741883 h 2649785"/>
                  <a:gd name="connsiteX45" fmla="*/ 51815 w 1073505"/>
                  <a:gd name="connsiteY45" fmla="*/ 913790 h 2649785"/>
                  <a:gd name="connsiteX46" fmla="*/ 77418 w 1073505"/>
                  <a:gd name="connsiteY46" fmla="*/ 1023518 h 2649785"/>
                  <a:gd name="connsiteX47" fmla="*/ 59130 w 1073505"/>
                  <a:gd name="connsiteY47" fmla="*/ 1074725 h 2649785"/>
                  <a:gd name="connsiteX48" fmla="*/ 92049 w 1073505"/>
                  <a:gd name="connsiteY48" fmla="*/ 1074725 h 2649785"/>
                  <a:gd name="connsiteX49" fmla="*/ 110337 w 1073505"/>
                  <a:gd name="connsiteY49" fmla="*/ 1038149 h 2649785"/>
                  <a:gd name="connsiteX50" fmla="*/ 121310 w 1073505"/>
                  <a:gd name="connsiteY50" fmla="*/ 1140562 h 2649785"/>
                  <a:gd name="connsiteX51" fmla="*/ 216407 w 1073505"/>
                  <a:gd name="connsiteY51" fmla="*/ 1239317 h 2649785"/>
                  <a:gd name="connsiteX52" fmla="*/ 220065 w 1073505"/>
                  <a:gd name="connsiteY52" fmla="*/ 1297838 h 2649785"/>
                  <a:gd name="connsiteX53" fmla="*/ 245668 w 1073505"/>
                  <a:gd name="connsiteY53" fmla="*/ 1360018 h 2649785"/>
                  <a:gd name="connsiteX54" fmla="*/ 242010 w 1073505"/>
                  <a:gd name="connsiteY54" fmla="*/ 1506322 h 2649785"/>
                  <a:gd name="connsiteX55" fmla="*/ 256641 w 1073505"/>
                  <a:gd name="connsiteY55" fmla="*/ 1586789 h 2649785"/>
                  <a:gd name="connsiteX56" fmla="*/ 242010 w 1073505"/>
                  <a:gd name="connsiteY56" fmla="*/ 1798930 h 2649785"/>
                  <a:gd name="connsiteX57" fmla="*/ 216407 w 1073505"/>
                  <a:gd name="connsiteY57" fmla="*/ 1941576 h 2649785"/>
                  <a:gd name="connsiteX58" fmla="*/ 227380 w 1073505"/>
                  <a:gd name="connsiteY58" fmla="*/ 2069592 h 2649785"/>
                  <a:gd name="connsiteX59" fmla="*/ 238353 w 1073505"/>
                  <a:gd name="connsiteY59" fmla="*/ 2219554 h 2649785"/>
                  <a:gd name="connsiteX60" fmla="*/ 249326 w 1073505"/>
                  <a:gd name="connsiteY60" fmla="*/ 2256130 h 2649785"/>
                  <a:gd name="connsiteX61" fmla="*/ 198119 w 1073505"/>
                  <a:gd name="connsiteY61" fmla="*/ 2300021 h 2649785"/>
                  <a:gd name="connsiteX62" fmla="*/ 201777 w 1073505"/>
                  <a:gd name="connsiteY62" fmla="*/ 2365858 h 2649785"/>
                  <a:gd name="connsiteX63" fmla="*/ 212750 w 1073505"/>
                  <a:gd name="connsiteY63" fmla="*/ 2395118 h 2649785"/>
                  <a:gd name="connsiteX64" fmla="*/ 190804 w 1073505"/>
                  <a:gd name="connsiteY64" fmla="*/ 2548738 h 2649785"/>
                  <a:gd name="connsiteX65" fmla="*/ 220065 w 1073505"/>
                  <a:gd name="connsiteY65" fmla="*/ 2625547 h 2649785"/>
                  <a:gd name="connsiteX66" fmla="*/ 318518 w 1073505"/>
                  <a:gd name="connsiteY66" fmla="*/ 2636630 h 2649785"/>
                  <a:gd name="connsiteX67" fmla="*/ 363523 w 1073505"/>
                  <a:gd name="connsiteY67" fmla="*/ 2546620 h 2649785"/>
                  <a:gd name="connsiteX68" fmla="*/ 363523 w 1073505"/>
                  <a:gd name="connsiteY68" fmla="*/ 2411605 h 2649785"/>
                  <a:gd name="connsiteX69" fmla="*/ 408528 w 1073505"/>
                  <a:gd name="connsiteY69" fmla="*/ 2366600 h 2649785"/>
                  <a:gd name="connsiteX70" fmla="*/ 408528 w 1073505"/>
                  <a:gd name="connsiteY70" fmla="*/ 2276590 h 2649785"/>
                  <a:gd name="connsiteX71" fmla="*/ 453533 w 1073505"/>
                  <a:gd name="connsiteY71" fmla="*/ 2231585 h 2649785"/>
                  <a:gd name="connsiteX72" fmla="*/ 408528 w 1073505"/>
                  <a:gd name="connsiteY72" fmla="*/ 2006560 h 2649785"/>
                  <a:gd name="connsiteX73" fmla="*/ 453533 w 1073505"/>
                  <a:gd name="connsiteY73" fmla="*/ 1916550 h 2649785"/>
                  <a:gd name="connsiteX74" fmla="*/ 408528 w 1073505"/>
                  <a:gd name="connsiteY74" fmla="*/ 1781535 h 2649785"/>
                  <a:gd name="connsiteX75" fmla="*/ 453533 w 1073505"/>
                  <a:gd name="connsiteY75" fmla="*/ 1646520 h 2649785"/>
                  <a:gd name="connsiteX76" fmla="*/ 543543 w 1073505"/>
                  <a:gd name="connsiteY76" fmla="*/ 1421495 h 2649785"/>
                  <a:gd name="connsiteX77" fmla="*/ 543543 w 1073505"/>
                  <a:gd name="connsiteY77" fmla="*/ 1331485 h 2649785"/>
                  <a:gd name="connsiteX78" fmla="*/ 588548 w 1073505"/>
                  <a:gd name="connsiteY78" fmla="*/ 1466500 h 2649785"/>
                  <a:gd name="connsiteX79" fmla="*/ 585825 w 1073505"/>
                  <a:gd name="connsiteY79" fmla="*/ 1466087 h 2649785"/>
                  <a:gd name="connsiteX0" fmla="*/ 922324 w 1073505"/>
                  <a:gd name="connsiteY0" fmla="*/ 1078382 h 2649785"/>
                  <a:gd name="connsiteX1" fmla="*/ 962558 w 1073505"/>
                  <a:gd name="connsiteY1" fmla="*/ 1118616 h 2649785"/>
                  <a:gd name="connsiteX2" fmla="*/ 969873 w 1073505"/>
                  <a:gd name="connsiteY2" fmla="*/ 1173480 h 2649785"/>
                  <a:gd name="connsiteX3" fmla="*/ 991818 w 1073505"/>
                  <a:gd name="connsiteY3" fmla="*/ 1125931 h 2649785"/>
                  <a:gd name="connsiteX4" fmla="*/ 1028394 w 1073505"/>
                  <a:gd name="connsiteY4" fmla="*/ 1133246 h 2649785"/>
                  <a:gd name="connsiteX5" fmla="*/ 1013764 w 1073505"/>
                  <a:gd name="connsiteY5" fmla="*/ 1169822 h 2649785"/>
                  <a:gd name="connsiteX6" fmla="*/ 991818 w 1073505"/>
                  <a:gd name="connsiteY6" fmla="*/ 1173480 h 2649785"/>
                  <a:gd name="connsiteX7" fmla="*/ 984503 w 1073505"/>
                  <a:gd name="connsiteY7" fmla="*/ 1202741 h 2649785"/>
                  <a:gd name="connsiteX8" fmla="*/ 966215 w 1073505"/>
                  <a:gd name="connsiteY8" fmla="*/ 1202741 h 2649785"/>
                  <a:gd name="connsiteX9" fmla="*/ 988161 w 1073505"/>
                  <a:gd name="connsiteY9" fmla="*/ 1235659 h 2649785"/>
                  <a:gd name="connsiteX10" fmla="*/ 1046682 w 1073505"/>
                  <a:gd name="connsiteY10" fmla="*/ 1195426 h 2649785"/>
                  <a:gd name="connsiteX11" fmla="*/ 1068628 w 1073505"/>
                  <a:gd name="connsiteY11" fmla="*/ 1129589 h 2649785"/>
                  <a:gd name="connsiteX12" fmla="*/ 1072286 w 1073505"/>
                  <a:gd name="connsiteY12" fmla="*/ 1093013 h 2649785"/>
                  <a:gd name="connsiteX13" fmla="*/ 1061313 w 1073505"/>
                  <a:gd name="connsiteY13" fmla="*/ 1071067 h 2649785"/>
                  <a:gd name="connsiteX14" fmla="*/ 1032052 w 1073505"/>
                  <a:gd name="connsiteY14" fmla="*/ 964997 h 2649785"/>
                  <a:gd name="connsiteX15" fmla="*/ 999134 w 1073505"/>
                  <a:gd name="connsiteY15" fmla="*/ 851611 h 2649785"/>
                  <a:gd name="connsiteX16" fmla="*/ 988161 w 1073505"/>
                  <a:gd name="connsiteY16" fmla="*/ 727253 h 2649785"/>
                  <a:gd name="connsiteX17" fmla="*/ 922324 w 1073505"/>
                  <a:gd name="connsiteY17" fmla="*/ 548030 h 2649785"/>
                  <a:gd name="connsiteX18" fmla="*/ 856487 w 1073505"/>
                  <a:gd name="connsiteY18" fmla="*/ 244450 h 2649785"/>
                  <a:gd name="connsiteX19" fmla="*/ 838199 w 1073505"/>
                  <a:gd name="connsiteY19" fmla="*/ 189586 h 2649785"/>
                  <a:gd name="connsiteX20" fmla="*/ 732129 w 1073505"/>
                  <a:gd name="connsiteY20" fmla="*/ 134722 h 2649785"/>
                  <a:gd name="connsiteX21" fmla="*/ 637031 w 1073505"/>
                  <a:gd name="connsiteY21" fmla="*/ 65227 h 2649785"/>
                  <a:gd name="connsiteX22" fmla="*/ 699210 w 1073505"/>
                  <a:gd name="connsiteY22" fmla="*/ 171298 h 2649785"/>
                  <a:gd name="connsiteX23" fmla="*/ 721156 w 1073505"/>
                  <a:gd name="connsiteY23" fmla="*/ 255422 h 2649785"/>
                  <a:gd name="connsiteX24" fmla="*/ 713841 w 1073505"/>
                  <a:gd name="connsiteY24" fmla="*/ 354178 h 2649785"/>
                  <a:gd name="connsiteX25" fmla="*/ 702868 w 1073505"/>
                  <a:gd name="connsiteY25" fmla="*/ 357835 h 2649785"/>
                  <a:gd name="connsiteX26" fmla="*/ 688238 w 1073505"/>
                  <a:gd name="connsiteY26" fmla="*/ 281026 h 2649785"/>
                  <a:gd name="connsiteX27" fmla="*/ 600455 w 1073505"/>
                  <a:gd name="connsiteY27" fmla="*/ 153010 h 2649785"/>
                  <a:gd name="connsiteX28" fmla="*/ 615086 w 1073505"/>
                  <a:gd name="connsiteY28" fmla="*/ 127406 h 2649785"/>
                  <a:gd name="connsiteX29" fmla="*/ 589482 w 1073505"/>
                  <a:gd name="connsiteY29" fmla="*/ 87173 h 2649785"/>
                  <a:gd name="connsiteX30" fmla="*/ 501700 w 1073505"/>
                  <a:gd name="connsiteY30" fmla="*/ 68885 h 2649785"/>
                  <a:gd name="connsiteX31" fmla="*/ 556564 w 1073505"/>
                  <a:gd name="connsiteY31" fmla="*/ 145694 h 2649785"/>
                  <a:gd name="connsiteX32" fmla="*/ 534618 w 1073505"/>
                  <a:gd name="connsiteY32" fmla="*/ 204216 h 2649785"/>
                  <a:gd name="connsiteX33" fmla="*/ 443178 w 1073505"/>
                  <a:gd name="connsiteY33" fmla="*/ 50597 h 2649785"/>
                  <a:gd name="connsiteX34" fmla="*/ 417575 w 1073505"/>
                  <a:gd name="connsiteY34" fmla="*/ 17678 h 2649785"/>
                  <a:gd name="connsiteX35" fmla="*/ 395630 w 1073505"/>
                  <a:gd name="connsiteY35" fmla="*/ 3048 h 2649785"/>
                  <a:gd name="connsiteX36" fmla="*/ 359054 w 1073505"/>
                  <a:gd name="connsiteY36" fmla="*/ 35966 h 2649785"/>
                  <a:gd name="connsiteX37" fmla="*/ 231038 w 1073505"/>
                  <a:gd name="connsiteY37" fmla="*/ 54254 h 2649785"/>
                  <a:gd name="connsiteX38" fmla="*/ 154228 w 1073505"/>
                  <a:gd name="connsiteY38" fmla="*/ 46939 h 2649785"/>
                  <a:gd name="connsiteX39" fmla="*/ 135940 w 1073505"/>
                  <a:gd name="connsiteY39" fmla="*/ 90830 h 2649785"/>
                  <a:gd name="connsiteX40" fmla="*/ 88391 w 1073505"/>
                  <a:gd name="connsiteY40" fmla="*/ 156667 h 2649785"/>
                  <a:gd name="connsiteX41" fmla="*/ 92049 w 1073505"/>
                  <a:gd name="connsiteY41" fmla="*/ 204216 h 2649785"/>
                  <a:gd name="connsiteX42" fmla="*/ 81076 w 1073505"/>
                  <a:gd name="connsiteY42" fmla="*/ 226162 h 2649785"/>
                  <a:gd name="connsiteX43" fmla="*/ 11582 w 1073505"/>
                  <a:gd name="connsiteY43" fmla="*/ 646786 h 2649785"/>
                  <a:gd name="connsiteX44" fmla="*/ 11582 w 1073505"/>
                  <a:gd name="connsiteY44" fmla="*/ 741883 h 2649785"/>
                  <a:gd name="connsiteX45" fmla="*/ 51815 w 1073505"/>
                  <a:gd name="connsiteY45" fmla="*/ 913790 h 2649785"/>
                  <a:gd name="connsiteX46" fmla="*/ 77418 w 1073505"/>
                  <a:gd name="connsiteY46" fmla="*/ 1023518 h 2649785"/>
                  <a:gd name="connsiteX47" fmla="*/ 59130 w 1073505"/>
                  <a:gd name="connsiteY47" fmla="*/ 1074725 h 2649785"/>
                  <a:gd name="connsiteX48" fmla="*/ 92049 w 1073505"/>
                  <a:gd name="connsiteY48" fmla="*/ 1074725 h 2649785"/>
                  <a:gd name="connsiteX49" fmla="*/ 110337 w 1073505"/>
                  <a:gd name="connsiteY49" fmla="*/ 1038149 h 2649785"/>
                  <a:gd name="connsiteX50" fmla="*/ 121310 w 1073505"/>
                  <a:gd name="connsiteY50" fmla="*/ 1140562 h 2649785"/>
                  <a:gd name="connsiteX51" fmla="*/ 216407 w 1073505"/>
                  <a:gd name="connsiteY51" fmla="*/ 1239317 h 2649785"/>
                  <a:gd name="connsiteX52" fmla="*/ 220065 w 1073505"/>
                  <a:gd name="connsiteY52" fmla="*/ 1297838 h 2649785"/>
                  <a:gd name="connsiteX53" fmla="*/ 245668 w 1073505"/>
                  <a:gd name="connsiteY53" fmla="*/ 1360018 h 2649785"/>
                  <a:gd name="connsiteX54" fmla="*/ 242010 w 1073505"/>
                  <a:gd name="connsiteY54" fmla="*/ 1506322 h 2649785"/>
                  <a:gd name="connsiteX55" fmla="*/ 256641 w 1073505"/>
                  <a:gd name="connsiteY55" fmla="*/ 1586789 h 2649785"/>
                  <a:gd name="connsiteX56" fmla="*/ 242010 w 1073505"/>
                  <a:gd name="connsiteY56" fmla="*/ 1798930 h 2649785"/>
                  <a:gd name="connsiteX57" fmla="*/ 216407 w 1073505"/>
                  <a:gd name="connsiteY57" fmla="*/ 1941576 h 2649785"/>
                  <a:gd name="connsiteX58" fmla="*/ 227380 w 1073505"/>
                  <a:gd name="connsiteY58" fmla="*/ 2069592 h 2649785"/>
                  <a:gd name="connsiteX59" fmla="*/ 238353 w 1073505"/>
                  <a:gd name="connsiteY59" fmla="*/ 2219554 h 2649785"/>
                  <a:gd name="connsiteX60" fmla="*/ 249326 w 1073505"/>
                  <a:gd name="connsiteY60" fmla="*/ 2256130 h 2649785"/>
                  <a:gd name="connsiteX61" fmla="*/ 198119 w 1073505"/>
                  <a:gd name="connsiteY61" fmla="*/ 2300021 h 2649785"/>
                  <a:gd name="connsiteX62" fmla="*/ 201777 w 1073505"/>
                  <a:gd name="connsiteY62" fmla="*/ 2365858 h 2649785"/>
                  <a:gd name="connsiteX63" fmla="*/ 212750 w 1073505"/>
                  <a:gd name="connsiteY63" fmla="*/ 2395118 h 2649785"/>
                  <a:gd name="connsiteX64" fmla="*/ 190804 w 1073505"/>
                  <a:gd name="connsiteY64" fmla="*/ 2548738 h 2649785"/>
                  <a:gd name="connsiteX65" fmla="*/ 220065 w 1073505"/>
                  <a:gd name="connsiteY65" fmla="*/ 2625547 h 2649785"/>
                  <a:gd name="connsiteX66" fmla="*/ 318518 w 1073505"/>
                  <a:gd name="connsiteY66" fmla="*/ 2636630 h 2649785"/>
                  <a:gd name="connsiteX67" fmla="*/ 363523 w 1073505"/>
                  <a:gd name="connsiteY67" fmla="*/ 2546620 h 2649785"/>
                  <a:gd name="connsiteX68" fmla="*/ 363523 w 1073505"/>
                  <a:gd name="connsiteY68" fmla="*/ 2411605 h 2649785"/>
                  <a:gd name="connsiteX69" fmla="*/ 408528 w 1073505"/>
                  <a:gd name="connsiteY69" fmla="*/ 2366600 h 2649785"/>
                  <a:gd name="connsiteX70" fmla="*/ 408528 w 1073505"/>
                  <a:gd name="connsiteY70" fmla="*/ 2276590 h 2649785"/>
                  <a:gd name="connsiteX71" fmla="*/ 453533 w 1073505"/>
                  <a:gd name="connsiteY71" fmla="*/ 2231585 h 2649785"/>
                  <a:gd name="connsiteX72" fmla="*/ 408528 w 1073505"/>
                  <a:gd name="connsiteY72" fmla="*/ 2006560 h 2649785"/>
                  <a:gd name="connsiteX73" fmla="*/ 453533 w 1073505"/>
                  <a:gd name="connsiteY73" fmla="*/ 1916550 h 2649785"/>
                  <a:gd name="connsiteX74" fmla="*/ 408528 w 1073505"/>
                  <a:gd name="connsiteY74" fmla="*/ 1781535 h 2649785"/>
                  <a:gd name="connsiteX75" fmla="*/ 453533 w 1073505"/>
                  <a:gd name="connsiteY75" fmla="*/ 1646520 h 2649785"/>
                  <a:gd name="connsiteX76" fmla="*/ 543543 w 1073505"/>
                  <a:gd name="connsiteY76" fmla="*/ 1421495 h 2649785"/>
                  <a:gd name="connsiteX77" fmla="*/ 543543 w 1073505"/>
                  <a:gd name="connsiteY77" fmla="*/ 1331485 h 2649785"/>
                  <a:gd name="connsiteX78" fmla="*/ 588548 w 1073505"/>
                  <a:gd name="connsiteY78" fmla="*/ 1466500 h 2649785"/>
                  <a:gd name="connsiteX79" fmla="*/ 588548 w 1073505"/>
                  <a:gd name="connsiteY79" fmla="*/ 1601515 h 2649785"/>
                  <a:gd name="connsiteX0" fmla="*/ 922324 w 1073505"/>
                  <a:gd name="connsiteY0" fmla="*/ 1078382 h 2649785"/>
                  <a:gd name="connsiteX1" fmla="*/ 962558 w 1073505"/>
                  <a:gd name="connsiteY1" fmla="*/ 1118616 h 2649785"/>
                  <a:gd name="connsiteX2" fmla="*/ 969873 w 1073505"/>
                  <a:gd name="connsiteY2" fmla="*/ 1173480 h 2649785"/>
                  <a:gd name="connsiteX3" fmla="*/ 991818 w 1073505"/>
                  <a:gd name="connsiteY3" fmla="*/ 1125931 h 2649785"/>
                  <a:gd name="connsiteX4" fmla="*/ 1028394 w 1073505"/>
                  <a:gd name="connsiteY4" fmla="*/ 1133246 h 2649785"/>
                  <a:gd name="connsiteX5" fmla="*/ 1013764 w 1073505"/>
                  <a:gd name="connsiteY5" fmla="*/ 1169822 h 2649785"/>
                  <a:gd name="connsiteX6" fmla="*/ 991818 w 1073505"/>
                  <a:gd name="connsiteY6" fmla="*/ 1173480 h 2649785"/>
                  <a:gd name="connsiteX7" fmla="*/ 984503 w 1073505"/>
                  <a:gd name="connsiteY7" fmla="*/ 1202741 h 2649785"/>
                  <a:gd name="connsiteX8" fmla="*/ 966215 w 1073505"/>
                  <a:gd name="connsiteY8" fmla="*/ 1202741 h 2649785"/>
                  <a:gd name="connsiteX9" fmla="*/ 988161 w 1073505"/>
                  <a:gd name="connsiteY9" fmla="*/ 1235659 h 2649785"/>
                  <a:gd name="connsiteX10" fmla="*/ 1046682 w 1073505"/>
                  <a:gd name="connsiteY10" fmla="*/ 1195426 h 2649785"/>
                  <a:gd name="connsiteX11" fmla="*/ 1068628 w 1073505"/>
                  <a:gd name="connsiteY11" fmla="*/ 1129589 h 2649785"/>
                  <a:gd name="connsiteX12" fmla="*/ 1072286 w 1073505"/>
                  <a:gd name="connsiteY12" fmla="*/ 1093013 h 2649785"/>
                  <a:gd name="connsiteX13" fmla="*/ 1061313 w 1073505"/>
                  <a:gd name="connsiteY13" fmla="*/ 1071067 h 2649785"/>
                  <a:gd name="connsiteX14" fmla="*/ 1032052 w 1073505"/>
                  <a:gd name="connsiteY14" fmla="*/ 964997 h 2649785"/>
                  <a:gd name="connsiteX15" fmla="*/ 999134 w 1073505"/>
                  <a:gd name="connsiteY15" fmla="*/ 851611 h 2649785"/>
                  <a:gd name="connsiteX16" fmla="*/ 988161 w 1073505"/>
                  <a:gd name="connsiteY16" fmla="*/ 727253 h 2649785"/>
                  <a:gd name="connsiteX17" fmla="*/ 922324 w 1073505"/>
                  <a:gd name="connsiteY17" fmla="*/ 548030 h 2649785"/>
                  <a:gd name="connsiteX18" fmla="*/ 856487 w 1073505"/>
                  <a:gd name="connsiteY18" fmla="*/ 244450 h 2649785"/>
                  <a:gd name="connsiteX19" fmla="*/ 838199 w 1073505"/>
                  <a:gd name="connsiteY19" fmla="*/ 189586 h 2649785"/>
                  <a:gd name="connsiteX20" fmla="*/ 732129 w 1073505"/>
                  <a:gd name="connsiteY20" fmla="*/ 134722 h 2649785"/>
                  <a:gd name="connsiteX21" fmla="*/ 637031 w 1073505"/>
                  <a:gd name="connsiteY21" fmla="*/ 65227 h 2649785"/>
                  <a:gd name="connsiteX22" fmla="*/ 699210 w 1073505"/>
                  <a:gd name="connsiteY22" fmla="*/ 171298 h 2649785"/>
                  <a:gd name="connsiteX23" fmla="*/ 721156 w 1073505"/>
                  <a:gd name="connsiteY23" fmla="*/ 255422 h 2649785"/>
                  <a:gd name="connsiteX24" fmla="*/ 713841 w 1073505"/>
                  <a:gd name="connsiteY24" fmla="*/ 354178 h 2649785"/>
                  <a:gd name="connsiteX25" fmla="*/ 702868 w 1073505"/>
                  <a:gd name="connsiteY25" fmla="*/ 357835 h 2649785"/>
                  <a:gd name="connsiteX26" fmla="*/ 688238 w 1073505"/>
                  <a:gd name="connsiteY26" fmla="*/ 281026 h 2649785"/>
                  <a:gd name="connsiteX27" fmla="*/ 600455 w 1073505"/>
                  <a:gd name="connsiteY27" fmla="*/ 153010 h 2649785"/>
                  <a:gd name="connsiteX28" fmla="*/ 615086 w 1073505"/>
                  <a:gd name="connsiteY28" fmla="*/ 127406 h 2649785"/>
                  <a:gd name="connsiteX29" fmla="*/ 589482 w 1073505"/>
                  <a:gd name="connsiteY29" fmla="*/ 87173 h 2649785"/>
                  <a:gd name="connsiteX30" fmla="*/ 501700 w 1073505"/>
                  <a:gd name="connsiteY30" fmla="*/ 68885 h 2649785"/>
                  <a:gd name="connsiteX31" fmla="*/ 556564 w 1073505"/>
                  <a:gd name="connsiteY31" fmla="*/ 145694 h 2649785"/>
                  <a:gd name="connsiteX32" fmla="*/ 534618 w 1073505"/>
                  <a:gd name="connsiteY32" fmla="*/ 204216 h 2649785"/>
                  <a:gd name="connsiteX33" fmla="*/ 443178 w 1073505"/>
                  <a:gd name="connsiteY33" fmla="*/ 50597 h 2649785"/>
                  <a:gd name="connsiteX34" fmla="*/ 417575 w 1073505"/>
                  <a:gd name="connsiteY34" fmla="*/ 17678 h 2649785"/>
                  <a:gd name="connsiteX35" fmla="*/ 395630 w 1073505"/>
                  <a:gd name="connsiteY35" fmla="*/ 3048 h 2649785"/>
                  <a:gd name="connsiteX36" fmla="*/ 359054 w 1073505"/>
                  <a:gd name="connsiteY36" fmla="*/ 35966 h 2649785"/>
                  <a:gd name="connsiteX37" fmla="*/ 231038 w 1073505"/>
                  <a:gd name="connsiteY37" fmla="*/ 54254 h 2649785"/>
                  <a:gd name="connsiteX38" fmla="*/ 154228 w 1073505"/>
                  <a:gd name="connsiteY38" fmla="*/ 46939 h 2649785"/>
                  <a:gd name="connsiteX39" fmla="*/ 135940 w 1073505"/>
                  <a:gd name="connsiteY39" fmla="*/ 90830 h 2649785"/>
                  <a:gd name="connsiteX40" fmla="*/ 88391 w 1073505"/>
                  <a:gd name="connsiteY40" fmla="*/ 156667 h 2649785"/>
                  <a:gd name="connsiteX41" fmla="*/ 92049 w 1073505"/>
                  <a:gd name="connsiteY41" fmla="*/ 204216 h 2649785"/>
                  <a:gd name="connsiteX42" fmla="*/ 81076 w 1073505"/>
                  <a:gd name="connsiteY42" fmla="*/ 226162 h 2649785"/>
                  <a:gd name="connsiteX43" fmla="*/ 11582 w 1073505"/>
                  <a:gd name="connsiteY43" fmla="*/ 646786 h 2649785"/>
                  <a:gd name="connsiteX44" fmla="*/ 11582 w 1073505"/>
                  <a:gd name="connsiteY44" fmla="*/ 741883 h 2649785"/>
                  <a:gd name="connsiteX45" fmla="*/ 51815 w 1073505"/>
                  <a:gd name="connsiteY45" fmla="*/ 913790 h 2649785"/>
                  <a:gd name="connsiteX46" fmla="*/ 77418 w 1073505"/>
                  <a:gd name="connsiteY46" fmla="*/ 1023518 h 2649785"/>
                  <a:gd name="connsiteX47" fmla="*/ 59130 w 1073505"/>
                  <a:gd name="connsiteY47" fmla="*/ 1074725 h 2649785"/>
                  <a:gd name="connsiteX48" fmla="*/ 92049 w 1073505"/>
                  <a:gd name="connsiteY48" fmla="*/ 1074725 h 2649785"/>
                  <a:gd name="connsiteX49" fmla="*/ 110337 w 1073505"/>
                  <a:gd name="connsiteY49" fmla="*/ 1038149 h 2649785"/>
                  <a:gd name="connsiteX50" fmla="*/ 121310 w 1073505"/>
                  <a:gd name="connsiteY50" fmla="*/ 1140562 h 2649785"/>
                  <a:gd name="connsiteX51" fmla="*/ 216407 w 1073505"/>
                  <a:gd name="connsiteY51" fmla="*/ 1239317 h 2649785"/>
                  <a:gd name="connsiteX52" fmla="*/ 220065 w 1073505"/>
                  <a:gd name="connsiteY52" fmla="*/ 1297838 h 2649785"/>
                  <a:gd name="connsiteX53" fmla="*/ 245668 w 1073505"/>
                  <a:gd name="connsiteY53" fmla="*/ 1360018 h 2649785"/>
                  <a:gd name="connsiteX54" fmla="*/ 242010 w 1073505"/>
                  <a:gd name="connsiteY54" fmla="*/ 1506322 h 2649785"/>
                  <a:gd name="connsiteX55" fmla="*/ 256641 w 1073505"/>
                  <a:gd name="connsiteY55" fmla="*/ 1586789 h 2649785"/>
                  <a:gd name="connsiteX56" fmla="*/ 242010 w 1073505"/>
                  <a:gd name="connsiteY56" fmla="*/ 1798930 h 2649785"/>
                  <a:gd name="connsiteX57" fmla="*/ 216407 w 1073505"/>
                  <a:gd name="connsiteY57" fmla="*/ 1941576 h 2649785"/>
                  <a:gd name="connsiteX58" fmla="*/ 227380 w 1073505"/>
                  <a:gd name="connsiteY58" fmla="*/ 2069592 h 2649785"/>
                  <a:gd name="connsiteX59" fmla="*/ 238353 w 1073505"/>
                  <a:gd name="connsiteY59" fmla="*/ 2219554 h 2649785"/>
                  <a:gd name="connsiteX60" fmla="*/ 249326 w 1073505"/>
                  <a:gd name="connsiteY60" fmla="*/ 2256130 h 2649785"/>
                  <a:gd name="connsiteX61" fmla="*/ 198119 w 1073505"/>
                  <a:gd name="connsiteY61" fmla="*/ 2300021 h 2649785"/>
                  <a:gd name="connsiteX62" fmla="*/ 201777 w 1073505"/>
                  <a:gd name="connsiteY62" fmla="*/ 2365858 h 2649785"/>
                  <a:gd name="connsiteX63" fmla="*/ 212750 w 1073505"/>
                  <a:gd name="connsiteY63" fmla="*/ 2395118 h 2649785"/>
                  <a:gd name="connsiteX64" fmla="*/ 190804 w 1073505"/>
                  <a:gd name="connsiteY64" fmla="*/ 2548738 h 2649785"/>
                  <a:gd name="connsiteX65" fmla="*/ 220065 w 1073505"/>
                  <a:gd name="connsiteY65" fmla="*/ 2625547 h 2649785"/>
                  <a:gd name="connsiteX66" fmla="*/ 318518 w 1073505"/>
                  <a:gd name="connsiteY66" fmla="*/ 2636630 h 2649785"/>
                  <a:gd name="connsiteX67" fmla="*/ 363523 w 1073505"/>
                  <a:gd name="connsiteY67" fmla="*/ 2546620 h 2649785"/>
                  <a:gd name="connsiteX68" fmla="*/ 363523 w 1073505"/>
                  <a:gd name="connsiteY68" fmla="*/ 2411605 h 2649785"/>
                  <a:gd name="connsiteX69" fmla="*/ 408528 w 1073505"/>
                  <a:gd name="connsiteY69" fmla="*/ 2366600 h 2649785"/>
                  <a:gd name="connsiteX70" fmla="*/ 408528 w 1073505"/>
                  <a:gd name="connsiteY70" fmla="*/ 2276590 h 2649785"/>
                  <a:gd name="connsiteX71" fmla="*/ 453533 w 1073505"/>
                  <a:gd name="connsiteY71" fmla="*/ 2231585 h 2649785"/>
                  <a:gd name="connsiteX72" fmla="*/ 408528 w 1073505"/>
                  <a:gd name="connsiteY72" fmla="*/ 2006560 h 2649785"/>
                  <a:gd name="connsiteX73" fmla="*/ 453533 w 1073505"/>
                  <a:gd name="connsiteY73" fmla="*/ 1916550 h 2649785"/>
                  <a:gd name="connsiteX74" fmla="*/ 408528 w 1073505"/>
                  <a:gd name="connsiteY74" fmla="*/ 1781535 h 2649785"/>
                  <a:gd name="connsiteX75" fmla="*/ 453533 w 1073505"/>
                  <a:gd name="connsiteY75" fmla="*/ 1646520 h 2649785"/>
                  <a:gd name="connsiteX76" fmla="*/ 543543 w 1073505"/>
                  <a:gd name="connsiteY76" fmla="*/ 1421495 h 2649785"/>
                  <a:gd name="connsiteX77" fmla="*/ 543543 w 1073505"/>
                  <a:gd name="connsiteY77" fmla="*/ 1331485 h 2649785"/>
                  <a:gd name="connsiteX78" fmla="*/ 588548 w 1073505"/>
                  <a:gd name="connsiteY78" fmla="*/ 1466500 h 2649785"/>
                  <a:gd name="connsiteX79" fmla="*/ 588548 w 1073505"/>
                  <a:gd name="connsiteY79" fmla="*/ 1601515 h 2649785"/>
                  <a:gd name="connsiteX80" fmla="*/ 593140 w 1073505"/>
                  <a:gd name="connsiteY80" fmla="*/ 1608733 h 2649785"/>
                  <a:gd name="connsiteX0" fmla="*/ 922324 w 1073505"/>
                  <a:gd name="connsiteY0" fmla="*/ 1078382 h 2649785"/>
                  <a:gd name="connsiteX1" fmla="*/ 962558 w 1073505"/>
                  <a:gd name="connsiteY1" fmla="*/ 1118616 h 2649785"/>
                  <a:gd name="connsiteX2" fmla="*/ 969873 w 1073505"/>
                  <a:gd name="connsiteY2" fmla="*/ 1173480 h 2649785"/>
                  <a:gd name="connsiteX3" fmla="*/ 991818 w 1073505"/>
                  <a:gd name="connsiteY3" fmla="*/ 1125931 h 2649785"/>
                  <a:gd name="connsiteX4" fmla="*/ 1028394 w 1073505"/>
                  <a:gd name="connsiteY4" fmla="*/ 1133246 h 2649785"/>
                  <a:gd name="connsiteX5" fmla="*/ 1013764 w 1073505"/>
                  <a:gd name="connsiteY5" fmla="*/ 1169822 h 2649785"/>
                  <a:gd name="connsiteX6" fmla="*/ 991818 w 1073505"/>
                  <a:gd name="connsiteY6" fmla="*/ 1173480 h 2649785"/>
                  <a:gd name="connsiteX7" fmla="*/ 984503 w 1073505"/>
                  <a:gd name="connsiteY7" fmla="*/ 1202741 h 2649785"/>
                  <a:gd name="connsiteX8" fmla="*/ 966215 w 1073505"/>
                  <a:gd name="connsiteY8" fmla="*/ 1202741 h 2649785"/>
                  <a:gd name="connsiteX9" fmla="*/ 988161 w 1073505"/>
                  <a:gd name="connsiteY9" fmla="*/ 1235659 h 2649785"/>
                  <a:gd name="connsiteX10" fmla="*/ 1046682 w 1073505"/>
                  <a:gd name="connsiteY10" fmla="*/ 1195426 h 2649785"/>
                  <a:gd name="connsiteX11" fmla="*/ 1068628 w 1073505"/>
                  <a:gd name="connsiteY11" fmla="*/ 1129589 h 2649785"/>
                  <a:gd name="connsiteX12" fmla="*/ 1072286 w 1073505"/>
                  <a:gd name="connsiteY12" fmla="*/ 1093013 h 2649785"/>
                  <a:gd name="connsiteX13" fmla="*/ 1061313 w 1073505"/>
                  <a:gd name="connsiteY13" fmla="*/ 1071067 h 2649785"/>
                  <a:gd name="connsiteX14" fmla="*/ 1032052 w 1073505"/>
                  <a:gd name="connsiteY14" fmla="*/ 964997 h 2649785"/>
                  <a:gd name="connsiteX15" fmla="*/ 999134 w 1073505"/>
                  <a:gd name="connsiteY15" fmla="*/ 851611 h 2649785"/>
                  <a:gd name="connsiteX16" fmla="*/ 988161 w 1073505"/>
                  <a:gd name="connsiteY16" fmla="*/ 727253 h 2649785"/>
                  <a:gd name="connsiteX17" fmla="*/ 922324 w 1073505"/>
                  <a:gd name="connsiteY17" fmla="*/ 548030 h 2649785"/>
                  <a:gd name="connsiteX18" fmla="*/ 856487 w 1073505"/>
                  <a:gd name="connsiteY18" fmla="*/ 244450 h 2649785"/>
                  <a:gd name="connsiteX19" fmla="*/ 838199 w 1073505"/>
                  <a:gd name="connsiteY19" fmla="*/ 189586 h 2649785"/>
                  <a:gd name="connsiteX20" fmla="*/ 732129 w 1073505"/>
                  <a:gd name="connsiteY20" fmla="*/ 134722 h 2649785"/>
                  <a:gd name="connsiteX21" fmla="*/ 637031 w 1073505"/>
                  <a:gd name="connsiteY21" fmla="*/ 65227 h 2649785"/>
                  <a:gd name="connsiteX22" fmla="*/ 699210 w 1073505"/>
                  <a:gd name="connsiteY22" fmla="*/ 171298 h 2649785"/>
                  <a:gd name="connsiteX23" fmla="*/ 721156 w 1073505"/>
                  <a:gd name="connsiteY23" fmla="*/ 255422 h 2649785"/>
                  <a:gd name="connsiteX24" fmla="*/ 713841 w 1073505"/>
                  <a:gd name="connsiteY24" fmla="*/ 354178 h 2649785"/>
                  <a:gd name="connsiteX25" fmla="*/ 702868 w 1073505"/>
                  <a:gd name="connsiteY25" fmla="*/ 357835 h 2649785"/>
                  <a:gd name="connsiteX26" fmla="*/ 688238 w 1073505"/>
                  <a:gd name="connsiteY26" fmla="*/ 281026 h 2649785"/>
                  <a:gd name="connsiteX27" fmla="*/ 600455 w 1073505"/>
                  <a:gd name="connsiteY27" fmla="*/ 153010 h 2649785"/>
                  <a:gd name="connsiteX28" fmla="*/ 615086 w 1073505"/>
                  <a:gd name="connsiteY28" fmla="*/ 127406 h 2649785"/>
                  <a:gd name="connsiteX29" fmla="*/ 589482 w 1073505"/>
                  <a:gd name="connsiteY29" fmla="*/ 87173 h 2649785"/>
                  <a:gd name="connsiteX30" fmla="*/ 501700 w 1073505"/>
                  <a:gd name="connsiteY30" fmla="*/ 68885 h 2649785"/>
                  <a:gd name="connsiteX31" fmla="*/ 556564 w 1073505"/>
                  <a:gd name="connsiteY31" fmla="*/ 145694 h 2649785"/>
                  <a:gd name="connsiteX32" fmla="*/ 534618 w 1073505"/>
                  <a:gd name="connsiteY32" fmla="*/ 204216 h 2649785"/>
                  <a:gd name="connsiteX33" fmla="*/ 443178 w 1073505"/>
                  <a:gd name="connsiteY33" fmla="*/ 50597 h 2649785"/>
                  <a:gd name="connsiteX34" fmla="*/ 417575 w 1073505"/>
                  <a:gd name="connsiteY34" fmla="*/ 17678 h 2649785"/>
                  <a:gd name="connsiteX35" fmla="*/ 395630 w 1073505"/>
                  <a:gd name="connsiteY35" fmla="*/ 3048 h 2649785"/>
                  <a:gd name="connsiteX36" fmla="*/ 359054 w 1073505"/>
                  <a:gd name="connsiteY36" fmla="*/ 35966 h 2649785"/>
                  <a:gd name="connsiteX37" fmla="*/ 231038 w 1073505"/>
                  <a:gd name="connsiteY37" fmla="*/ 54254 h 2649785"/>
                  <a:gd name="connsiteX38" fmla="*/ 154228 w 1073505"/>
                  <a:gd name="connsiteY38" fmla="*/ 46939 h 2649785"/>
                  <a:gd name="connsiteX39" fmla="*/ 135940 w 1073505"/>
                  <a:gd name="connsiteY39" fmla="*/ 90830 h 2649785"/>
                  <a:gd name="connsiteX40" fmla="*/ 88391 w 1073505"/>
                  <a:gd name="connsiteY40" fmla="*/ 156667 h 2649785"/>
                  <a:gd name="connsiteX41" fmla="*/ 92049 w 1073505"/>
                  <a:gd name="connsiteY41" fmla="*/ 204216 h 2649785"/>
                  <a:gd name="connsiteX42" fmla="*/ 81076 w 1073505"/>
                  <a:gd name="connsiteY42" fmla="*/ 226162 h 2649785"/>
                  <a:gd name="connsiteX43" fmla="*/ 11582 w 1073505"/>
                  <a:gd name="connsiteY43" fmla="*/ 646786 h 2649785"/>
                  <a:gd name="connsiteX44" fmla="*/ 11582 w 1073505"/>
                  <a:gd name="connsiteY44" fmla="*/ 741883 h 2649785"/>
                  <a:gd name="connsiteX45" fmla="*/ 51815 w 1073505"/>
                  <a:gd name="connsiteY45" fmla="*/ 913790 h 2649785"/>
                  <a:gd name="connsiteX46" fmla="*/ 77418 w 1073505"/>
                  <a:gd name="connsiteY46" fmla="*/ 1023518 h 2649785"/>
                  <a:gd name="connsiteX47" fmla="*/ 59130 w 1073505"/>
                  <a:gd name="connsiteY47" fmla="*/ 1074725 h 2649785"/>
                  <a:gd name="connsiteX48" fmla="*/ 92049 w 1073505"/>
                  <a:gd name="connsiteY48" fmla="*/ 1074725 h 2649785"/>
                  <a:gd name="connsiteX49" fmla="*/ 110337 w 1073505"/>
                  <a:gd name="connsiteY49" fmla="*/ 1038149 h 2649785"/>
                  <a:gd name="connsiteX50" fmla="*/ 121310 w 1073505"/>
                  <a:gd name="connsiteY50" fmla="*/ 1140562 h 2649785"/>
                  <a:gd name="connsiteX51" fmla="*/ 216407 w 1073505"/>
                  <a:gd name="connsiteY51" fmla="*/ 1239317 h 2649785"/>
                  <a:gd name="connsiteX52" fmla="*/ 220065 w 1073505"/>
                  <a:gd name="connsiteY52" fmla="*/ 1297838 h 2649785"/>
                  <a:gd name="connsiteX53" fmla="*/ 245668 w 1073505"/>
                  <a:gd name="connsiteY53" fmla="*/ 1360018 h 2649785"/>
                  <a:gd name="connsiteX54" fmla="*/ 242010 w 1073505"/>
                  <a:gd name="connsiteY54" fmla="*/ 1506322 h 2649785"/>
                  <a:gd name="connsiteX55" fmla="*/ 256641 w 1073505"/>
                  <a:gd name="connsiteY55" fmla="*/ 1586789 h 2649785"/>
                  <a:gd name="connsiteX56" fmla="*/ 242010 w 1073505"/>
                  <a:gd name="connsiteY56" fmla="*/ 1798930 h 2649785"/>
                  <a:gd name="connsiteX57" fmla="*/ 216407 w 1073505"/>
                  <a:gd name="connsiteY57" fmla="*/ 1941576 h 2649785"/>
                  <a:gd name="connsiteX58" fmla="*/ 227380 w 1073505"/>
                  <a:gd name="connsiteY58" fmla="*/ 2069592 h 2649785"/>
                  <a:gd name="connsiteX59" fmla="*/ 238353 w 1073505"/>
                  <a:gd name="connsiteY59" fmla="*/ 2219554 h 2649785"/>
                  <a:gd name="connsiteX60" fmla="*/ 249326 w 1073505"/>
                  <a:gd name="connsiteY60" fmla="*/ 2256130 h 2649785"/>
                  <a:gd name="connsiteX61" fmla="*/ 198119 w 1073505"/>
                  <a:gd name="connsiteY61" fmla="*/ 2300021 h 2649785"/>
                  <a:gd name="connsiteX62" fmla="*/ 201777 w 1073505"/>
                  <a:gd name="connsiteY62" fmla="*/ 2365858 h 2649785"/>
                  <a:gd name="connsiteX63" fmla="*/ 212750 w 1073505"/>
                  <a:gd name="connsiteY63" fmla="*/ 2395118 h 2649785"/>
                  <a:gd name="connsiteX64" fmla="*/ 190804 w 1073505"/>
                  <a:gd name="connsiteY64" fmla="*/ 2548738 h 2649785"/>
                  <a:gd name="connsiteX65" fmla="*/ 220065 w 1073505"/>
                  <a:gd name="connsiteY65" fmla="*/ 2625547 h 2649785"/>
                  <a:gd name="connsiteX66" fmla="*/ 318518 w 1073505"/>
                  <a:gd name="connsiteY66" fmla="*/ 2636630 h 2649785"/>
                  <a:gd name="connsiteX67" fmla="*/ 363523 w 1073505"/>
                  <a:gd name="connsiteY67" fmla="*/ 2546620 h 2649785"/>
                  <a:gd name="connsiteX68" fmla="*/ 363523 w 1073505"/>
                  <a:gd name="connsiteY68" fmla="*/ 2411605 h 2649785"/>
                  <a:gd name="connsiteX69" fmla="*/ 408528 w 1073505"/>
                  <a:gd name="connsiteY69" fmla="*/ 2366600 h 2649785"/>
                  <a:gd name="connsiteX70" fmla="*/ 408528 w 1073505"/>
                  <a:gd name="connsiteY70" fmla="*/ 2276590 h 2649785"/>
                  <a:gd name="connsiteX71" fmla="*/ 453533 w 1073505"/>
                  <a:gd name="connsiteY71" fmla="*/ 2231585 h 2649785"/>
                  <a:gd name="connsiteX72" fmla="*/ 408528 w 1073505"/>
                  <a:gd name="connsiteY72" fmla="*/ 2006560 h 2649785"/>
                  <a:gd name="connsiteX73" fmla="*/ 453533 w 1073505"/>
                  <a:gd name="connsiteY73" fmla="*/ 1916550 h 2649785"/>
                  <a:gd name="connsiteX74" fmla="*/ 408528 w 1073505"/>
                  <a:gd name="connsiteY74" fmla="*/ 1781535 h 2649785"/>
                  <a:gd name="connsiteX75" fmla="*/ 453533 w 1073505"/>
                  <a:gd name="connsiteY75" fmla="*/ 1646520 h 2649785"/>
                  <a:gd name="connsiteX76" fmla="*/ 543543 w 1073505"/>
                  <a:gd name="connsiteY76" fmla="*/ 1421495 h 2649785"/>
                  <a:gd name="connsiteX77" fmla="*/ 543543 w 1073505"/>
                  <a:gd name="connsiteY77" fmla="*/ 1331485 h 2649785"/>
                  <a:gd name="connsiteX78" fmla="*/ 588548 w 1073505"/>
                  <a:gd name="connsiteY78" fmla="*/ 1466500 h 2649785"/>
                  <a:gd name="connsiteX79" fmla="*/ 588548 w 1073505"/>
                  <a:gd name="connsiteY79" fmla="*/ 1601515 h 2649785"/>
                  <a:gd name="connsiteX80" fmla="*/ 633553 w 1073505"/>
                  <a:gd name="connsiteY80" fmla="*/ 1781535 h 2649785"/>
                  <a:gd name="connsiteX0" fmla="*/ 922324 w 1073505"/>
                  <a:gd name="connsiteY0" fmla="*/ 1078382 h 2649785"/>
                  <a:gd name="connsiteX1" fmla="*/ 962558 w 1073505"/>
                  <a:gd name="connsiteY1" fmla="*/ 1118616 h 2649785"/>
                  <a:gd name="connsiteX2" fmla="*/ 969873 w 1073505"/>
                  <a:gd name="connsiteY2" fmla="*/ 1173480 h 2649785"/>
                  <a:gd name="connsiteX3" fmla="*/ 991818 w 1073505"/>
                  <a:gd name="connsiteY3" fmla="*/ 1125931 h 2649785"/>
                  <a:gd name="connsiteX4" fmla="*/ 1028394 w 1073505"/>
                  <a:gd name="connsiteY4" fmla="*/ 1133246 h 2649785"/>
                  <a:gd name="connsiteX5" fmla="*/ 1013764 w 1073505"/>
                  <a:gd name="connsiteY5" fmla="*/ 1169822 h 2649785"/>
                  <a:gd name="connsiteX6" fmla="*/ 991818 w 1073505"/>
                  <a:gd name="connsiteY6" fmla="*/ 1173480 h 2649785"/>
                  <a:gd name="connsiteX7" fmla="*/ 984503 w 1073505"/>
                  <a:gd name="connsiteY7" fmla="*/ 1202741 h 2649785"/>
                  <a:gd name="connsiteX8" fmla="*/ 966215 w 1073505"/>
                  <a:gd name="connsiteY8" fmla="*/ 1202741 h 2649785"/>
                  <a:gd name="connsiteX9" fmla="*/ 988161 w 1073505"/>
                  <a:gd name="connsiteY9" fmla="*/ 1235659 h 2649785"/>
                  <a:gd name="connsiteX10" fmla="*/ 1046682 w 1073505"/>
                  <a:gd name="connsiteY10" fmla="*/ 1195426 h 2649785"/>
                  <a:gd name="connsiteX11" fmla="*/ 1068628 w 1073505"/>
                  <a:gd name="connsiteY11" fmla="*/ 1129589 h 2649785"/>
                  <a:gd name="connsiteX12" fmla="*/ 1072286 w 1073505"/>
                  <a:gd name="connsiteY12" fmla="*/ 1093013 h 2649785"/>
                  <a:gd name="connsiteX13" fmla="*/ 1061313 w 1073505"/>
                  <a:gd name="connsiteY13" fmla="*/ 1071067 h 2649785"/>
                  <a:gd name="connsiteX14" fmla="*/ 1032052 w 1073505"/>
                  <a:gd name="connsiteY14" fmla="*/ 964997 h 2649785"/>
                  <a:gd name="connsiteX15" fmla="*/ 999134 w 1073505"/>
                  <a:gd name="connsiteY15" fmla="*/ 851611 h 2649785"/>
                  <a:gd name="connsiteX16" fmla="*/ 988161 w 1073505"/>
                  <a:gd name="connsiteY16" fmla="*/ 727253 h 2649785"/>
                  <a:gd name="connsiteX17" fmla="*/ 922324 w 1073505"/>
                  <a:gd name="connsiteY17" fmla="*/ 548030 h 2649785"/>
                  <a:gd name="connsiteX18" fmla="*/ 856487 w 1073505"/>
                  <a:gd name="connsiteY18" fmla="*/ 244450 h 2649785"/>
                  <a:gd name="connsiteX19" fmla="*/ 838199 w 1073505"/>
                  <a:gd name="connsiteY19" fmla="*/ 189586 h 2649785"/>
                  <a:gd name="connsiteX20" fmla="*/ 732129 w 1073505"/>
                  <a:gd name="connsiteY20" fmla="*/ 134722 h 2649785"/>
                  <a:gd name="connsiteX21" fmla="*/ 637031 w 1073505"/>
                  <a:gd name="connsiteY21" fmla="*/ 65227 h 2649785"/>
                  <a:gd name="connsiteX22" fmla="*/ 699210 w 1073505"/>
                  <a:gd name="connsiteY22" fmla="*/ 171298 h 2649785"/>
                  <a:gd name="connsiteX23" fmla="*/ 721156 w 1073505"/>
                  <a:gd name="connsiteY23" fmla="*/ 255422 h 2649785"/>
                  <a:gd name="connsiteX24" fmla="*/ 713841 w 1073505"/>
                  <a:gd name="connsiteY24" fmla="*/ 354178 h 2649785"/>
                  <a:gd name="connsiteX25" fmla="*/ 702868 w 1073505"/>
                  <a:gd name="connsiteY25" fmla="*/ 357835 h 2649785"/>
                  <a:gd name="connsiteX26" fmla="*/ 688238 w 1073505"/>
                  <a:gd name="connsiteY26" fmla="*/ 281026 h 2649785"/>
                  <a:gd name="connsiteX27" fmla="*/ 600455 w 1073505"/>
                  <a:gd name="connsiteY27" fmla="*/ 153010 h 2649785"/>
                  <a:gd name="connsiteX28" fmla="*/ 615086 w 1073505"/>
                  <a:gd name="connsiteY28" fmla="*/ 127406 h 2649785"/>
                  <a:gd name="connsiteX29" fmla="*/ 589482 w 1073505"/>
                  <a:gd name="connsiteY29" fmla="*/ 87173 h 2649785"/>
                  <a:gd name="connsiteX30" fmla="*/ 501700 w 1073505"/>
                  <a:gd name="connsiteY30" fmla="*/ 68885 h 2649785"/>
                  <a:gd name="connsiteX31" fmla="*/ 556564 w 1073505"/>
                  <a:gd name="connsiteY31" fmla="*/ 145694 h 2649785"/>
                  <a:gd name="connsiteX32" fmla="*/ 534618 w 1073505"/>
                  <a:gd name="connsiteY32" fmla="*/ 204216 h 2649785"/>
                  <a:gd name="connsiteX33" fmla="*/ 443178 w 1073505"/>
                  <a:gd name="connsiteY33" fmla="*/ 50597 h 2649785"/>
                  <a:gd name="connsiteX34" fmla="*/ 417575 w 1073505"/>
                  <a:gd name="connsiteY34" fmla="*/ 17678 h 2649785"/>
                  <a:gd name="connsiteX35" fmla="*/ 395630 w 1073505"/>
                  <a:gd name="connsiteY35" fmla="*/ 3048 h 2649785"/>
                  <a:gd name="connsiteX36" fmla="*/ 359054 w 1073505"/>
                  <a:gd name="connsiteY36" fmla="*/ 35966 h 2649785"/>
                  <a:gd name="connsiteX37" fmla="*/ 231038 w 1073505"/>
                  <a:gd name="connsiteY37" fmla="*/ 54254 h 2649785"/>
                  <a:gd name="connsiteX38" fmla="*/ 154228 w 1073505"/>
                  <a:gd name="connsiteY38" fmla="*/ 46939 h 2649785"/>
                  <a:gd name="connsiteX39" fmla="*/ 135940 w 1073505"/>
                  <a:gd name="connsiteY39" fmla="*/ 90830 h 2649785"/>
                  <a:gd name="connsiteX40" fmla="*/ 88391 w 1073505"/>
                  <a:gd name="connsiteY40" fmla="*/ 156667 h 2649785"/>
                  <a:gd name="connsiteX41" fmla="*/ 92049 w 1073505"/>
                  <a:gd name="connsiteY41" fmla="*/ 204216 h 2649785"/>
                  <a:gd name="connsiteX42" fmla="*/ 81076 w 1073505"/>
                  <a:gd name="connsiteY42" fmla="*/ 226162 h 2649785"/>
                  <a:gd name="connsiteX43" fmla="*/ 11582 w 1073505"/>
                  <a:gd name="connsiteY43" fmla="*/ 646786 h 2649785"/>
                  <a:gd name="connsiteX44" fmla="*/ 11582 w 1073505"/>
                  <a:gd name="connsiteY44" fmla="*/ 741883 h 2649785"/>
                  <a:gd name="connsiteX45" fmla="*/ 51815 w 1073505"/>
                  <a:gd name="connsiteY45" fmla="*/ 913790 h 2649785"/>
                  <a:gd name="connsiteX46" fmla="*/ 77418 w 1073505"/>
                  <a:gd name="connsiteY46" fmla="*/ 1023518 h 2649785"/>
                  <a:gd name="connsiteX47" fmla="*/ 59130 w 1073505"/>
                  <a:gd name="connsiteY47" fmla="*/ 1074725 h 2649785"/>
                  <a:gd name="connsiteX48" fmla="*/ 92049 w 1073505"/>
                  <a:gd name="connsiteY48" fmla="*/ 1074725 h 2649785"/>
                  <a:gd name="connsiteX49" fmla="*/ 110337 w 1073505"/>
                  <a:gd name="connsiteY49" fmla="*/ 1038149 h 2649785"/>
                  <a:gd name="connsiteX50" fmla="*/ 121310 w 1073505"/>
                  <a:gd name="connsiteY50" fmla="*/ 1140562 h 2649785"/>
                  <a:gd name="connsiteX51" fmla="*/ 216407 w 1073505"/>
                  <a:gd name="connsiteY51" fmla="*/ 1239317 h 2649785"/>
                  <a:gd name="connsiteX52" fmla="*/ 220065 w 1073505"/>
                  <a:gd name="connsiteY52" fmla="*/ 1297838 h 2649785"/>
                  <a:gd name="connsiteX53" fmla="*/ 245668 w 1073505"/>
                  <a:gd name="connsiteY53" fmla="*/ 1360018 h 2649785"/>
                  <a:gd name="connsiteX54" fmla="*/ 242010 w 1073505"/>
                  <a:gd name="connsiteY54" fmla="*/ 1506322 h 2649785"/>
                  <a:gd name="connsiteX55" fmla="*/ 256641 w 1073505"/>
                  <a:gd name="connsiteY55" fmla="*/ 1586789 h 2649785"/>
                  <a:gd name="connsiteX56" fmla="*/ 242010 w 1073505"/>
                  <a:gd name="connsiteY56" fmla="*/ 1798930 h 2649785"/>
                  <a:gd name="connsiteX57" fmla="*/ 216407 w 1073505"/>
                  <a:gd name="connsiteY57" fmla="*/ 1941576 h 2649785"/>
                  <a:gd name="connsiteX58" fmla="*/ 227380 w 1073505"/>
                  <a:gd name="connsiteY58" fmla="*/ 2069592 h 2649785"/>
                  <a:gd name="connsiteX59" fmla="*/ 238353 w 1073505"/>
                  <a:gd name="connsiteY59" fmla="*/ 2219554 h 2649785"/>
                  <a:gd name="connsiteX60" fmla="*/ 249326 w 1073505"/>
                  <a:gd name="connsiteY60" fmla="*/ 2256130 h 2649785"/>
                  <a:gd name="connsiteX61" fmla="*/ 198119 w 1073505"/>
                  <a:gd name="connsiteY61" fmla="*/ 2300021 h 2649785"/>
                  <a:gd name="connsiteX62" fmla="*/ 201777 w 1073505"/>
                  <a:gd name="connsiteY62" fmla="*/ 2365858 h 2649785"/>
                  <a:gd name="connsiteX63" fmla="*/ 212750 w 1073505"/>
                  <a:gd name="connsiteY63" fmla="*/ 2395118 h 2649785"/>
                  <a:gd name="connsiteX64" fmla="*/ 190804 w 1073505"/>
                  <a:gd name="connsiteY64" fmla="*/ 2548738 h 2649785"/>
                  <a:gd name="connsiteX65" fmla="*/ 220065 w 1073505"/>
                  <a:gd name="connsiteY65" fmla="*/ 2625547 h 2649785"/>
                  <a:gd name="connsiteX66" fmla="*/ 318518 w 1073505"/>
                  <a:gd name="connsiteY66" fmla="*/ 2636630 h 2649785"/>
                  <a:gd name="connsiteX67" fmla="*/ 363523 w 1073505"/>
                  <a:gd name="connsiteY67" fmla="*/ 2546620 h 2649785"/>
                  <a:gd name="connsiteX68" fmla="*/ 363523 w 1073505"/>
                  <a:gd name="connsiteY68" fmla="*/ 2411605 h 2649785"/>
                  <a:gd name="connsiteX69" fmla="*/ 408528 w 1073505"/>
                  <a:gd name="connsiteY69" fmla="*/ 2366600 h 2649785"/>
                  <a:gd name="connsiteX70" fmla="*/ 408528 w 1073505"/>
                  <a:gd name="connsiteY70" fmla="*/ 2276590 h 2649785"/>
                  <a:gd name="connsiteX71" fmla="*/ 453533 w 1073505"/>
                  <a:gd name="connsiteY71" fmla="*/ 2231585 h 2649785"/>
                  <a:gd name="connsiteX72" fmla="*/ 408528 w 1073505"/>
                  <a:gd name="connsiteY72" fmla="*/ 2006560 h 2649785"/>
                  <a:gd name="connsiteX73" fmla="*/ 453533 w 1073505"/>
                  <a:gd name="connsiteY73" fmla="*/ 1916550 h 2649785"/>
                  <a:gd name="connsiteX74" fmla="*/ 408528 w 1073505"/>
                  <a:gd name="connsiteY74" fmla="*/ 1781535 h 2649785"/>
                  <a:gd name="connsiteX75" fmla="*/ 453533 w 1073505"/>
                  <a:gd name="connsiteY75" fmla="*/ 1646520 h 2649785"/>
                  <a:gd name="connsiteX76" fmla="*/ 543543 w 1073505"/>
                  <a:gd name="connsiteY76" fmla="*/ 1421495 h 2649785"/>
                  <a:gd name="connsiteX77" fmla="*/ 543543 w 1073505"/>
                  <a:gd name="connsiteY77" fmla="*/ 1331485 h 2649785"/>
                  <a:gd name="connsiteX78" fmla="*/ 588548 w 1073505"/>
                  <a:gd name="connsiteY78" fmla="*/ 1466500 h 2649785"/>
                  <a:gd name="connsiteX79" fmla="*/ 588548 w 1073505"/>
                  <a:gd name="connsiteY79" fmla="*/ 1601515 h 2649785"/>
                  <a:gd name="connsiteX80" fmla="*/ 633553 w 1073505"/>
                  <a:gd name="connsiteY80" fmla="*/ 1781535 h 2649785"/>
                  <a:gd name="connsiteX81" fmla="*/ 626058 w 1073505"/>
                  <a:gd name="connsiteY81" fmla="*/ 1773325 h 2649785"/>
                  <a:gd name="connsiteX0" fmla="*/ 922324 w 1073505"/>
                  <a:gd name="connsiteY0" fmla="*/ 1078382 h 2649785"/>
                  <a:gd name="connsiteX1" fmla="*/ 962558 w 1073505"/>
                  <a:gd name="connsiteY1" fmla="*/ 1118616 h 2649785"/>
                  <a:gd name="connsiteX2" fmla="*/ 969873 w 1073505"/>
                  <a:gd name="connsiteY2" fmla="*/ 1173480 h 2649785"/>
                  <a:gd name="connsiteX3" fmla="*/ 991818 w 1073505"/>
                  <a:gd name="connsiteY3" fmla="*/ 1125931 h 2649785"/>
                  <a:gd name="connsiteX4" fmla="*/ 1028394 w 1073505"/>
                  <a:gd name="connsiteY4" fmla="*/ 1133246 h 2649785"/>
                  <a:gd name="connsiteX5" fmla="*/ 1013764 w 1073505"/>
                  <a:gd name="connsiteY5" fmla="*/ 1169822 h 2649785"/>
                  <a:gd name="connsiteX6" fmla="*/ 991818 w 1073505"/>
                  <a:gd name="connsiteY6" fmla="*/ 1173480 h 2649785"/>
                  <a:gd name="connsiteX7" fmla="*/ 984503 w 1073505"/>
                  <a:gd name="connsiteY7" fmla="*/ 1202741 h 2649785"/>
                  <a:gd name="connsiteX8" fmla="*/ 966215 w 1073505"/>
                  <a:gd name="connsiteY8" fmla="*/ 1202741 h 2649785"/>
                  <a:gd name="connsiteX9" fmla="*/ 988161 w 1073505"/>
                  <a:gd name="connsiteY9" fmla="*/ 1235659 h 2649785"/>
                  <a:gd name="connsiteX10" fmla="*/ 1046682 w 1073505"/>
                  <a:gd name="connsiteY10" fmla="*/ 1195426 h 2649785"/>
                  <a:gd name="connsiteX11" fmla="*/ 1068628 w 1073505"/>
                  <a:gd name="connsiteY11" fmla="*/ 1129589 h 2649785"/>
                  <a:gd name="connsiteX12" fmla="*/ 1072286 w 1073505"/>
                  <a:gd name="connsiteY12" fmla="*/ 1093013 h 2649785"/>
                  <a:gd name="connsiteX13" fmla="*/ 1061313 w 1073505"/>
                  <a:gd name="connsiteY13" fmla="*/ 1071067 h 2649785"/>
                  <a:gd name="connsiteX14" fmla="*/ 1032052 w 1073505"/>
                  <a:gd name="connsiteY14" fmla="*/ 964997 h 2649785"/>
                  <a:gd name="connsiteX15" fmla="*/ 999134 w 1073505"/>
                  <a:gd name="connsiteY15" fmla="*/ 851611 h 2649785"/>
                  <a:gd name="connsiteX16" fmla="*/ 988161 w 1073505"/>
                  <a:gd name="connsiteY16" fmla="*/ 727253 h 2649785"/>
                  <a:gd name="connsiteX17" fmla="*/ 922324 w 1073505"/>
                  <a:gd name="connsiteY17" fmla="*/ 548030 h 2649785"/>
                  <a:gd name="connsiteX18" fmla="*/ 856487 w 1073505"/>
                  <a:gd name="connsiteY18" fmla="*/ 244450 h 2649785"/>
                  <a:gd name="connsiteX19" fmla="*/ 838199 w 1073505"/>
                  <a:gd name="connsiteY19" fmla="*/ 189586 h 2649785"/>
                  <a:gd name="connsiteX20" fmla="*/ 732129 w 1073505"/>
                  <a:gd name="connsiteY20" fmla="*/ 134722 h 2649785"/>
                  <a:gd name="connsiteX21" fmla="*/ 637031 w 1073505"/>
                  <a:gd name="connsiteY21" fmla="*/ 65227 h 2649785"/>
                  <a:gd name="connsiteX22" fmla="*/ 699210 w 1073505"/>
                  <a:gd name="connsiteY22" fmla="*/ 171298 h 2649785"/>
                  <a:gd name="connsiteX23" fmla="*/ 721156 w 1073505"/>
                  <a:gd name="connsiteY23" fmla="*/ 255422 h 2649785"/>
                  <a:gd name="connsiteX24" fmla="*/ 713841 w 1073505"/>
                  <a:gd name="connsiteY24" fmla="*/ 354178 h 2649785"/>
                  <a:gd name="connsiteX25" fmla="*/ 702868 w 1073505"/>
                  <a:gd name="connsiteY25" fmla="*/ 357835 h 2649785"/>
                  <a:gd name="connsiteX26" fmla="*/ 688238 w 1073505"/>
                  <a:gd name="connsiteY26" fmla="*/ 281026 h 2649785"/>
                  <a:gd name="connsiteX27" fmla="*/ 600455 w 1073505"/>
                  <a:gd name="connsiteY27" fmla="*/ 153010 h 2649785"/>
                  <a:gd name="connsiteX28" fmla="*/ 615086 w 1073505"/>
                  <a:gd name="connsiteY28" fmla="*/ 127406 h 2649785"/>
                  <a:gd name="connsiteX29" fmla="*/ 589482 w 1073505"/>
                  <a:gd name="connsiteY29" fmla="*/ 87173 h 2649785"/>
                  <a:gd name="connsiteX30" fmla="*/ 501700 w 1073505"/>
                  <a:gd name="connsiteY30" fmla="*/ 68885 h 2649785"/>
                  <a:gd name="connsiteX31" fmla="*/ 556564 w 1073505"/>
                  <a:gd name="connsiteY31" fmla="*/ 145694 h 2649785"/>
                  <a:gd name="connsiteX32" fmla="*/ 534618 w 1073505"/>
                  <a:gd name="connsiteY32" fmla="*/ 204216 h 2649785"/>
                  <a:gd name="connsiteX33" fmla="*/ 443178 w 1073505"/>
                  <a:gd name="connsiteY33" fmla="*/ 50597 h 2649785"/>
                  <a:gd name="connsiteX34" fmla="*/ 417575 w 1073505"/>
                  <a:gd name="connsiteY34" fmla="*/ 17678 h 2649785"/>
                  <a:gd name="connsiteX35" fmla="*/ 395630 w 1073505"/>
                  <a:gd name="connsiteY35" fmla="*/ 3048 h 2649785"/>
                  <a:gd name="connsiteX36" fmla="*/ 359054 w 1073505"/>
                  <a:gd name="connsiteY36" fmla="*/ 35966 h 2649785"/>
                  <a:gd name="connsiteX37" fmla="*/ 231038 w 1073505"/>
                  <a:gd name="connsiteY37" fmla="*/ 54254 h 2649785"/>
                  <a:gd name="connsiteX38" fmla="*/ 154228 w 1073505"/>
                  <a:gd name="connsiteY38" fmla="*/ 46939 h 2649785"/>
                  <a:gd name="connsiteX39" fmla="*/ 135940 w 1073505"/>
                  <a:gd name="connsiteY39" fmla="*/ 90830 h 2649785"/>
                  <a:gd name="connsiteX40" fmla="*/ 88391 w 1073505"/>
                  <a:gd name="connsiteY40" fmla="*/ 156667 h 2649785"/>
                  <a:gd name="connsiteX41" fmla="*/ 92049 w 1073505"/>
                  <a:gd name="connsiteY41" fmla="*/ 204216 h 2649785"/>
                  <a:gd name="connsiteX42" fmla="*/ 81076 w 1073505"/>
                  <a:gd name="connsiteY42" fmla="*/ 226162 h 2649785"/>
                  <a:gd name="connsiteX43" fmla="*/ 11582 w 1073505"/>
                  <a:gd name="connsiteY43" fmla="*/ 646786 h 2649785"/>
                  <a:gd name="connsiteX44" fmla="*/ 11582 w 1073505"/>
                  <a:gd name="connsiteY44" fmla="*/ 741883 h 2649785"/>
                  <a:gd name="connsiteX45" fmla="*/ 51815 w 1073505"/>
                  <a:gd name="connsiteY45" fmla="*/ 913790 h 2649785"/>
                  <a:gd name="connsiteX46" fmla="*/ 77418 w 1073505"/>
                  <a:gd name="connsiteY46" fmla="*/ 1023518 h 2649785"/>
                  <a:gd name="connsiteX47" fmla="*/ 59130 w 1073505"/>
                  <a:gd name="connsiteY47" fmla="*/ 1074725 h 2649785"/>
                  <a:gd name="connsiteX48" fmla="*/ 92049 w 1073505"/>
                  <a:gd name="connsiteY48" fmla="*/ 1074725 h 2649785"/>
                  <a:gd name="connsiteX49" fmla="*/ 110337 w 1073505"/>
                  <a:gd name="connsiteY49" fmla="*/ 1038149 h 2649785"/>
                  <a:gd name="connsiteX50" fmla="*/ 121310 w 1073505"/>
                  <a:gd name="connsiteY50" fmla="*/ 1140562 h 2649785"/>
                  <a:gd name="connsiteX51" fmla="*/ 216407 w 1073505"/>
                  <a:gd name="connsiteY51" fmla="*/ 1239317 h 2649785"/>
                  <a:gd name="connsiteX52" fmla="*/ 220065 w 1073505"/>
                  <a:gd name="connsiteY52" fmla="*/ 1297838 h 2649785"/>
                  <a:gd name="connsiteX53" fmla="*/ 245668 w 1073505"/>
                  <a:gd name="connsiteY53" fmla="*/ 1360018 h 2649785"/>
                  <a:gd name="connsiteX54" fmla="*/ 242010 w 1073505"/>
                  <a:gd name="connsiteY54" fmla="*/ 1506322 h 2649785"/>
                  <a:gd name="connsiteX55" fmla="*/ 256641 w 1073505"/>
                  <a:gd name="connsiteY55" fmla="*/ 1586789 h 2649785"/>
                  <a:gd name="connsiteX56" fmla="*/ 242010 w 1073505"/>
                  <a:gd name="connsiteY56" fmla="*/ 1798930 h 2649785"/>
                  <a:gd name="connsiteX57" fmla="*/ 216407 w 1073505"/>
                  <a:gd name="connsiteY57" fmla="*/ 1941576 h 2649785"/>
                  <a:gd name="connsiteX58" fmla="*/ 227380 w 1073505"/>
                  <a:gd name="connsiteY58" fmla="*/ 2069592 h 2649785"/>
                  <a:gd name="connsiteX59" fmla="*/ 238353 w 1073505"/>
                  <a:gd name="connsiteY59" fmla="*/ 2219554 h 2649785"/>
                  <a:gd name="connsiteX60" fmla="*/ 249326 w 1073505"/>
                  <a:gd name="connsiteY60" fmla="*/ 2256130 h 2649785"/>
                  <a:gd name="connsiteX61" fmla="*/ 198119 w 1073505"/>
                  <a:gd name="connsiteY61" fmla="*/ 2300021 h 2649785"/>
                  <a:gd name="connsiteX62" fmla="*/ 201777 w 1073505"/>
                  <a:gd name="connsiteY62" fmla="*/ 2365858 h 2649785"/>
                  <a:gd name="connsiteX63" fmla="*/ 212750 w 1073505"/>
                  <a:gd name="connsiteY63" fmla="*/ 2395118 h 2649785"/>
                  <a:gd name="connsiteX64" fmla="*/ 190804 w 1073505"/>
                  <a:gd name="connsiteY64" fmla="*/ 2548738 h 2649785"/>
                  <a:gd name="connsiteX65" fmla="*/ 220065 w 1073505"/>
                  <a:gd name="connsiteY65" fmla="*/ 2625547 h 2649785"/>
                  <a:gd name="connsiteX66" fmla="*/ 318518 w 1073505"/>
                  <a:gd name="connsiteY66" fmla="*/ 2636630 h 2649785"/>
                  <a:gd name="connsiteX67" fmla="*/ 363523 w 1073505"/>
                  <a:gd name="connsiteY67" fmla="*/ 2546620 h 2649785"/>
                  <a:gd name="connsiteX68" fmla="*/ 363523 w 1073505"/>
                  <a:gd name="connsiteY68" fmla="*/ 2411605 h 2649785"/>
                  <a:gd name="connsiteX69" fmla="*/ 408528 w 1073505"/>
                  <a:gd name="connsiteY69" fmla="*/ 2366600 h 2649785"/>
                  <a:gd name="connsiteX70" fmla="*/ 408528 w 1073505"/>
                  <a:gd name="connsiteY70" fmla="*/ 2276590 h 2649785"/>
                  <a:gd name="connsiteX71" fmla="*/ 453533 w 1073505"/>
                  <a:gd name="connsiteY71" fmla="*/ 2231585 h 2649785"/>
                  <a:gd name="connsiteX72" fmla="*/ 408528 w 1073505"/>
                  <a:gd name="connsiteY72" fmla="*/ 2006560 h 2649785"/>
                  <a:gd name="connsiteX73" fmla="*/ 453533 w 1073505"/>
                  <a:gd name="connsiteY73" fmla="*/ 1916550 h 2649785"/>
                  <a:gd name="connsiteX74" fmla="*/ 408528 w 1073505"/>
                  <a:gd name="connsiteY74" fmla="*/ 1781535 h 2649785"/>
                  <a:gd name="connsiteX75" fmla="*/ 453533 w 1073505"/>
                  <a:gd name="connsiteY75" fmla="*/ 1646520 h 2649785"/>
                  <a:gd name="connsiteX76" fmla="*/ 543543 w 1073505"/>
                  <a:gd name="connsiteY76" fmla="*/ 1421495 h 2649785"/>
                  <a:gd name="connsiteX77" fmla="*/ 543543 w 1073505"/>
                  <a:gd name="connsiteY77" fmla="*/ 1331485 h 2649785"/>
                  <a:gd name="connsiteX78" fmla="*/ 588548 w 1073505"/>
                  <a:gd name="connsiteY78" fmla="*/ 1466500 h 2649785"/>
                  <a:gd name="connsiteX79" fmla="*/ 588548 w 1073505"/>
                  <a:gd name="connsiteY79" fmla="*/ 1601515 h 2649785"/>
                  <a:gd name="connsiteX80" fmla="*/ 633553 w 1073505"/>
                  <a:gd name="connsiteY80" fmla="*/ 1781535 h 2649785"/>
                  <a:gd name="connsiteX81" fmla="*/ 588548 w 1073505"/>
                  <a:gd name="connsiteY81" fmla="*/ 1916550 h 2649785"/>
                  <a:gd name="connsiteX0" fmla="*/ 922324 w 1073505"/>
                  <a:gd name="connsiteY0" fmla="*/ 1078382 h 2649785"/>
                  <a:gd name="connsiteX1" fmla="*/ 962558 w 1073505"/>
                  <a:gd name="connsiteY1" fmla="*/ 1118616 h 2649785"/>
                  <a:gd name="connsiteX2" fmla="*/ 969873 w 1073505"/>
                  <a:gd name="connsiteY2" fmla="*/ 1173480 h 2649785"/>
                  <a:gd name="connsiteX3" fmla="*/ 991818 w 1073505"/>
                  <a:gd name="connsiteY3" fmla="*/ 1125931 h 2649785"/>
                  <a:gd name="connsiteX4" fmla="*/ 1028394 w 1073505"/>
                  <a:gd name="connsiteY4" fmla="*/ 1133246 h 2649785"/>
                  <a:gd name="connsiteX5" fmla="*/ 1013764 w 1073505"/>
                  <a:gd name="connsiteY5" fmla="*/ 1169822 h 2649785"/>
                  <a:gd name="connsiteX6" fmla="*/ 991818 w 1073505"/>
                  <a:gd name="connsiteY6" fmla="*/ 1173480 h 2649785"/>
                  <a:gd name="connsiteX7" fmla="*/ 984503 w 1073505"/>
                  <a:gd name="connsiteY7" fmla="*/ 1202741 h 2649785"/>
                  <a:gd name="connsiteX8" fmla="*/ 966215 w 1073505"/>
                  <a:gd name="connsiteY8" fmla="*/ 1202741 h 2649785"/>
                  <a:gd name="connsiteX9" fmla="*/ 988161 w 1073505"/>
                  <a:gd name="connsiteY9" fmla="*/ 1235659 h 2649785"/>
                  <a:gd name="connsiteX10" fmla="*/ 1046682 w 1073505"/>
                  <a:gd name="connsiteY10" fmla="*/ 1195426 h 2649785"/>
                  <a:gd name="connsiteX11" fmla="*/ 1068628 w 1073505"/>
                  <a:gd name="connsiteY11" fmla="*/ 1129589 h 2649785"/>
                  <a:gd name="connsiteX12" fmla="*/ 1072286 w 1073505"/>
                  <a:gd name="connsiteY12" fmla="*/ 1093013 h 2649785"/>
                  <a:gd name="connsiteX13" fmla="*/ 1061313 w 1073505"/>
                  <a:gd name="connsiteY13" fmla="*/ 1071067 h 2649785"/>
                  <a:gd name="connsiteX14" fmla="*/ 1032052 w 1073505"/>
                  <a:gd name="connsiteY14" fmla="*/ 964997 h 2649785"/>
                  <a:gd name="connsiteX15" fmla="*/ 999134 w 1073505"/>
                  <a:gd name="connsiteY15" fmla="*/ 851611 h 2649785"/>
                  <a:gd name="connsiteX16" fmla="*/ 988161 w 1073505"/>
                  <a:gd name="connsiteY16" fmla="*/ 727253 h 2649785"/>
                  <a:gd name="connsiteX17" fmla="*/ 922324 w 1073505"/>
                  <a:gd name="connsiteY17" fmla="*/ 548030 h 2649785"/>
                  <a:gd name="connsiteX18" fmla="*/ 856487 w 1073505"/>
                  <a:gd name="connsiteY18" fmla="*/ 244450 h 2649785"/>
                  <a:gd name="connsiteX19" fmla="*/ 838199 w 1073505"/>
                  <a:gd name="connsiteY19" fmla="*/ 189586 h 2649785"/>
                  <a:gd name="connsiteX20" fmla="*/ 732129 w 1073505"/>
                  <a:gd name="connsiteY20" fmla="*/ 134722 h 2649785"/>
                  <a:gd name="connsiteX21" fmla="*/ 637031 w 1073505"/>
                  <a:gd name="connsiteY21" fmla="*/ 65227 h 2649785"/>
                  <a:gd name="connsiteX22" fmla="*/ 699210 w 1073505"/>
                  <a:gd name="connsiteY22" fmla="*/ 171298 h 2649785"/>
                  <a:gd name="connsiteX23" fmla="*/ 721156 w 1073505"/>
                  <a:gd name="connsiteY23" fmla="*/ 255422 h 2649785"/>
                  <a:gd name="connsiteX24" fmla="*/ 713841 w 1073505"/>
                  <a:gd name="connsiteY24" fmla="*/ 354178 h 2649785"/>
                  <a:gd name="connsiteX25" fmla="*/ 702868 w 1073505"/>
                  <a:gd name="connsiteY25" fmla="*/ 357835 h 2649785"/>
                  <a:gd name="connsiteX26" fmla="*/ 688238 w 1073505"/>
                  <a:gd name="connsiteY26" fmla="*/ 281026 h 2649785"/>
                  <a:gd name="connsiteX27" fmla="*/ 600455 w 1073505"/>
                  <a:gd name="connsiteY27" fmla="*/ 153010 h 2649785"/>
                  <a:gd name="connsiteX28" fmla="*/ 615086 w 1073505"/>
                  <a:gd name="connsiteY28" fmla="*/ 127406 h 2649785"/>
                  <a:gd name="connsiteX29" fmla="*/ 589482 w 1073505"/>
                  <a:gd name="connsiteY29" fmla="*/ 87173 h 2649785"/>
                  <a:gd name="connsiteX30" fmla="*/ 501700 w 1073505"/>
                  <a:gd name="connsiteY30" fmla="*/ 68885 h 2649785"/>
                  <a:gd name="connsiteX31" fmla="*/ 556564 w 1073505"/>
                  <a:gd name="connsiteY31" fmla="*/ 145694 h 2649785"/>
                  <a:gd name="connsiteX32" fmla="*/ 534618 w 1073505"/>
                  <a:gd name="connsiteY32" fmla="*/ 204216 h 2649785"/>
                  <a:gd name="connsiteX33" fmla="*/ 443178 w 1073505"/>
                  <a:gd name="connsiteY33" fmla="*/ 50597 h 2649785"/>
                  <a:gd name="connsiteX34" fmla="*/ 417575 w 1073505"/>
                  <a:gd name="connsiteY34" fmla="*/ 17678 h 2649785"/>
                  <a:gd name="connsiteX35" fmla="*/ 395630 w 1073505"/>
                  <a:gd name="connsiteY35" fmla="*/ 3048 h 2649785"/>
                  <a:gd name="connsiteX36" fmla="*/ 359054 w 1073505"/>
                  <a:gd name="connsiteY36" fmla="*/ 35966 h 2649785"/>
                  <a:gd name="connsiteX37" fmla="*/ 231038 w 1073505"/>
                  <a:gd name="connsiteY37" fmla="*/ 54254 h 2649785"/>
                  <a:gd name="connsiteX38" fmla="*/ 154228 w 1073505"/>
                  <a:gd name="connsiteY38" fmla="*/ 46939 h 2649785"/>
                  <a:gd name="connsiteX39" fmla="*/ 135940 w 1073505"/>
                  <a:gd name="connsiteY39" fmla="*/ 90830 h 2649785"/>
                  <a:gd name="connsiteX40" fmla="*/ 88391 w 1073505"/>
                  <a:gd name="connsiteY40" fmla="*/ 156667 h 2649785"/>
                  <a:gd name="connsiteX41" fmla="*/ 92049 w 1073505"/>
                  <a:gd name="connsiteY41" fmla="*/ 204216 h 2649785"/>
                  <a:gd name="connsiteX42" fmla="*/ 81076 w 1073505"/>
                  <a:gd name="connsiteY42" fmla="*/ 226162 h 2649785"/>
                  <a:gd name="connsiteX43" fmla="*/ 11582 w 1073505"/>
                  <a:gd name="connsiteY43" fmla="*/ 646786 h 2649785"/>
                  <a:gd name="connsiteX44" fmla="*/ 11582 w 1073505"/>
                  <a:gd name="connsiteY44" fmla="*/ 741883 h 2649785"/>
                  <a:gd name="connsiteX45" fmla="*/ 51815 w 1073505"/>
                  <a:gd name="connsiteY45" fmla="*/ 913790 h 2649785"/>
                  <a:gd name="connsiteX46" fmla="*/ 77418 w 1073505"/>
                  <a:gd name="connsiteY46" fmla="*/ 1023518 h 2649785"/>
                  <a:gd name="connsiteX47" fmla="*/ 59130 w 1073505"/>
                  <a:gd name="connsiteY47" fmla="*/ 1074725 h 2649785"/>
                  <a:gd name="connsiteX48" fmla="*/ 92049 w 1073505"/>
                  <a:gd name="connsiteY48" fmla="*/ 1074725 h 2649785"/>
                  <a:gd name="connsiteX49" fmla="*/ 110337 w 1073505"/>
                  <a:gd name="connsiteY49" fmla="*/ 1038149 h 2649785"/>
                  <a:gd name="connsiteX50" fmla="*/ 121310 w 1073505"/>
                  <a:gd name="connsiteY50" fmla="*/ 1140562 h 2649785"/>
                  <a:gd name="connsiteX51" fmla="*/ 216407 w 1073505"/>
                  <a:gd name="connsiteY51" fmla="*/ 1239317 h 2649785"/>
                  <a:gd name="connsiteX52" fmla="*/ 220065 w 1073505"/>
                  <a:gd name="connsiteY52" fmla="*/ 1297838 h 2649785"/>
                  <a:gd name="connsiteX53" fmla="*/ 245668 w 1073505"/>
                  <a:gd name="connsiteY53" fmla="*/ 1360018 h 2649785"/>
                  <a:gd name="connsiteX54" fmla="*/ 242010 w 1073505"/>
                  <a:gd name="connsiteY54" fmla="*/ 1506322 h 2649785"/>
                  <a:gd name="connsiteX55" fmla="*/ 256641 w 1073505"/>
                  <a:gd name="connsiteY55" fmla="*/ 1586789 h 2649785"/>
                  <a:gd name="connsiteX56" fmla="*/ 242010 w 1073505"/>
                  <a:gd name="connsiteY56" fmla="*/ 1798930 h 2649785"/>
                  <a:gd name="connsiteX57" fmla="*/ 216407 w 1073505"/>
                  <a:gd name="connsiteY57" fmla="*/ 1941576 h 2649785"/>
                  <a:gd name="connsiteX58" fmla="*/ 227380 w 1073505"/>
                  <a:gd name="connsiteY58" fmla="*/ 2069592 h 2649785"/>
                  <a:gd name="connsiteX59" fmla="*/ 238353 w 1073505"/>
                  <a:gd name="connsiteY59" fmla="*/ 2219554 h 2649785"/>
                  <a:gd name="connsiteX60" fmla="*/ 249326 w 1073505"/>
                  <a:gd name="connsiteY60" fmla="*/ 2256130 h 2649785"/>
                  <a:gd name="connsiteX61" fmla="*/ 198119 w 1073505"/>
                  <a:gd name="connsiteY61" fmla="*/ 2300021 h 2649785"/>
                  <a:gd name="connsiteX62" fmla="*/ 201777 w 1073505"/>
                  <a:gd name="connsiteY62" fmla="*/ 2365858 h 2649785"/>
                  <a:gd name="connsiteX63" fmla="*/ 212750 w 1073505"/>
                  <a:gd name="connsiteY63" fmla="*/ 2395118 h 2649785"/>
                  <a:gd name="connsiteX64" fmla="*/ 190804 w 1073505"/>
                  <a:gd name="connsiteY64" fmla="*/ 2548738 h 2649785"/>
                  <a:gd name="connsiteX65" fmla="*/ 220065 w 1073505"/>
                  <a:gd name="connsiteY65" fmla="*/ 2625547 h 2649785"/>
                  <a:gd name="connsiteX66" fmla="*/ 318518 w 1073505"/>
                  <a:gd name="connsiteY66" fmla="*/ 2636630 h 2649785"/>
                  <a:gd name="connsiteX67" fmla="*/ 363523 w 1073505"/>
                  <a:gd name="connsiteY67" fmla="*/ 2546620 h 2649785"/>
                  <a:gd name="connsiteX68" fmla="*/ 363523 w 1073505"/>
                  <a:gd name="connsiteY68" fmla="*/ 2411605 h 2649785"/>
                  <a:gd name="connsiteX69" fmla="*/ 408528 w 1073505"/>
                  <a:gd name="connsiteY69" fmla="*/ 2366600 h 2649785"/>
                  <a:gd name="connsiteX70" fmla="*/ 408528 w 1073505"/>
                  <a:gd name="connsiteY70" fmla="*/ 2276590 h 2649785"/>
                  <a:gd name="connsiteX71" fmla="*/ 453533 w 1073505"/>
                  <a:gd name="connsiteY71" fmla="*/ 2231585 h 2649785"/>
                  <a:gd name="connsiteX72" fmla="*/ 408528 w 1073505"/>
                  <a:gd name="connsiteY72" fmla="*/ 2006560 h 2649785"/>
                  <a:gd name="connsiteX73" fmla="*/ 453533 w 1073505"/>
                  <a:gd name="connsiteY73" fmla="*/ 1916550 h 2649785"/>
                  <a:gd name="connsiteX74" fmla="*/ 408528 w 1073505"/>
                  <a:gd name="connsiteY74" fmla="*/ 1781535 h 2649785"/>
                  <a:gd name="connsiteX75" fmla="*/ 453533 w 1073505"/>
                  <a:gd name="connsiteY75" fmla="*/ 1646520 h 2649785"/>
                  <a:gd name="connsiteX76" fmla="*/ 543543 w 1073505"/>
                  <a:gd name="connsiteY76" fmla="*/ 1421495 h 2649785"/>
                  <a:gd name="connsiteX77" fmla="*/ 543543 w 1073505"/>
                  <a:gd name="connsiteY77" fmla="*/ 1331485 h 2649785"/>
                  <a:gd name="connsiteX78" fmla="*/ 588548 w 1073505"/>
                  <a:gd name="connsiteY78" fmla="*/ 1466500 h 2649785"/>
                  <a:gd name="connsiteX79" fmla="*/ 588548 w 1073505"/>
                  <a:gd name="connsiteY79" fmla="*/ 1601515 h 2649785"/>
                  <a:gd name="connsiteX80" fmla="*/ 633553 w 1073505"/>
                  <a:gd name="connsiteY80" fmla="*/ 1781535 h 2649785"/>
                  <a:gd name="connsiteX81" fmla="*/ 588548 w 1073505"/>
                  <a:gd name="connsiteY81" fmla="*/ 1916550 h 2649785"/>
                  <a:gd name="connsiteX82" fmla="*/ 593140 w 1073505"/>
                  <a:gd name="connsiteY82" fmla="*/ 1930602 h 2649785"/>
                  <a:gd name="connsiteX0" fmla="*/ 922324 w 1073505"/>
                  <a:gd name="connsiteY0" fmla="*/ 1078382 h 2649785"/>
                  <a:gd name="connsiteX1" fmla="*/ 962558 w 1073505"/>
                  <a:gd name="connsiteY1" fmla="*/ 1118616 h 2649785"/>
                  <a:gd name="connsiteX2" fmla="*/ 969873 w 1073505"/>
                  <a:gd name="connsiteY2" fmla="*/ 1173480 h 2649785"/>
                  <a:gd name="connsiteX3" fmla="*/ 991818 w 1073505"/>
                  <a:gd name="connsiteY3" fmla="*/ 1125931 h 2649785"/>
                  <a:gd name="connsiteX4" fmla="*/ 1028394 w 1073505"/>
                  <a:gd name="connsiteY4" fmla="*/ 1133246 h 2649785"/>
                  <a:gd name="connsiteX5" fmla="*/ 1013764 w 1073505"/>
                  <a:gd name="connsiteY5" fmla="*/ 1169822 h 2649785"/>
                  <a:gd name="connsiteX6" fmla="*/ 991818 w 1073505"/>
                  <a:gd name="connsiteY6" fmla="*/ 1173480 h 2649785"/>
                  <a:gd name="connsiteX7" fmla="*/ 984503 w 1073505"/>
                  <a:gd name="connsiteY7" fmla="*/ 1202741 h 2649785"/>
                  <a:gd name="connsiteX8" fmla="*/ 966215 w 1073505"/>
                  <a:gd name="connsiteY8" fmla="*/ 1202741 h 2649785"/>
                  <a:gd name="connsiteX9" fmla="*/ 988161 w 1073505"/>
                  <a:gd name="connsiteY9" fmla="*/ 1235659 h 2649785"/>
                  <a:gd name="connsiteX10" fmla="*/ 1046682 w 1073505"/>
                  <a:gd name="connsiteY10" fmla="*/ 1195426 h 2649785"/>
                  <a:gd name="connsiteX11" fmla="*/ 1068628 w 1073505"/>
                  <a:gd name="connsiteY11" fmla="*/ 1129589 h 2649785"/>
                  <a:gd name="connsiteX12" fmla="*/ 1072286 w 1073505"/>
                  <a:gd name="connsiteY12" fmla="*/ 1093013 h 2649785"/>
                  <a:gd name="connsiteX13" fmla="*/ 1061313 w 1073505"/>
                  <a:gd name="connsiteY13" fmla="*/ 1071067 h 2649785"/>
                  <a:gd name="connsiteX14" fmla="*/ 1032052 w 1073505"/>
                  <a:gd name="connsiteY14" fmla="*/ 964997 h 2649785"/>
                  <a:gd name="connsiteX15" fmla="*/ 999134 w 1073505"/>
                  <a:gd name="connsiteY15" fmla="*/ 851611 h 2649785"/>
                  <a:gd name="connsiteX16" fmla="*/ 988161 w 1073505"/>
                  <a:gd name="connsiteY16" fmla="*/ 727253 h 2649785"/>
                  <a:gd name="connsiteX17" fmla="*/ 922324 w 1073505"/>
                  <a:gd name="connsiteY17" fmla="*/ 548030 h 2649785"/>
                  <a:gd name="connsiteX18" fmla="*/ 856487 w 1073505"/>
                  <a:gd name="connsiteY18" fmla="*/ 244450 h 2649785"/>
                  <a:gd name="connsiteX19" fmla="*/ 838199 w 1073505"/>
                  <a:gd name="connsiteY19" fmla="*/ 189586 h 2649785"/>
                  <a:gd name="connsiteX20" fmla="*/ 732129 w 1073505"/>
                  <a:gd name="connsiteY20" fmla="*/ 134722 h 2649785"/>
                  <a:gd name="connsiteX21" fmla="*/ 637031 w 1073505"/>
                  <a:gd name="connsiteY21" fmla="*/ 65227 h 2649785"/>
                  <a:gd name="connsiteX22" fmla="*/ 699210 w 1073505"/>
                  <a:gd name="connsiteY22" fmla="*/ 171298 h 2649785"/>
                  <a:gd name="connsiteX23" fmla="*/ 721156 w 1073505"/>
                  <a:gd name="connsiteY23" fmla="*/ 255422 h 2649785"/>
                  <a:gd name="connsiteX24" fmla="*/ 713841 w 1073505"/>
                  <a:gd name="connsiteY24" fmla="*/ 354178 h 2649785"/>
                  <a:gd name="connsiteX25" fmla="*/ 702868 w 1073505"/>
                  <a:gd name="connsiteY25" fmla="*/ 357835 h 2649785"/>
                  <a:gd name="connsiteX26" fmla="*/ 688238 w 1073505"/>
                  <a:gd name="connsiteY26" fmla="*/ 281026 h 2649785"/>
                  <a:gd name="connsiteX27" fmla="*/ 600455 w 1073505"/>
                  <a:gd name="connsiteY27" fmla="*/ 153010 h 2649785"/>
                  <a:gd name="connsiteX28" fmla="*/ 615086 w 1073505"/>
                  <a:gd name="connsiteY28" fmla="*/ 127406 h 2649785"/>
                  <a:gd name="connsiteX29" fmla="*/ 589482 w 1073505"/>
                  <a:gd name="connsiteY29" fmla="*/ 87173 h 2649785"/>
                  <a:gd name="connsiteX30" fmla="*/ 501700 w 1073505"/>
                  <a:gd name="connsiteY30" fmla="*/ 68885 h 2649785"/>
                  <a:gd name="connsiteX31" fmla="*/ 556564 w 1073505"/>
                  <a:gd name="connsiteY31" fmla="*/ 145694 h 2649785"/>
                  <a:gd name="connsiteX32" fmla="*/ 534618 w 1073505"/>
                  <a:gd name="connsiteY32" fmla="*/ 204216 h 2649785"/>
                  <a:gd name="connsiteX33" fmla="*/ 443178 w 1073505"/>
                  <a:gd name="connsiteY33" fmla="*/ 50597 h 2649785"/>
                  <a:gd name="connsiteX34" fmla="*/ 417575 w 1073505"/>
                  <a:gd name="connsiteY34" fmla="*/ 17678 h 2649785"/>
                  <a:gd name="connsiteX35" fmla="*/ 395630 w 1073505"/>
                  <a:gd name="connsiteY35" fmla="*/ 3048 h 2649785"/>
                  <a:gd name="connsiteX36" fmla="*/ 359054 w 1073505"/>
                  <a:gd name="connsiteY36" fmla="*/ 35966 h 2649785"/>
                  <a:gd name="connsiteX37" fmla="*/ 231038 w 1073505"/>
                  <a:gd name="connsiteY37" fmla="*/ 54254 h 2649785"/>
                  <a:gd name="connsiteX38" fmla="*/ 154228 w 1073505"/>
                  <a:gd name="connsiteY38" fmla="*/ 46939 h 2649785"/>
                  <a:gd name="connsiteX39" fmla="*/ 135940 w 1073505"/>
                  <a:gd name="connsiteY39" fmla="*/ 90830 h 2649785"/>
                  <a:gd name="connsiteX40" fmla="*/ 88391 w 1073505"/>
                  <a:gd name="connsiteY40" fmla="*/ 156667 h 2649785"/>
                  <a:gd name="connsiteX41" fmla="*/ 92049 w 1073505"/>
                  <a:gd name="connsiteY41" fmla="*/ 204216 h 2649785"/>
                  <a:gd name="connsiteX42" fmla="*/ 81076 w 1073505"/>
                  <a:gd name="connsiteY42" fmla="*/ 226162 h 2649785"/>
                  <a:gd name="connsiteX43" fmla="*/ 11582 w 1073505"/>
                  <a:gd name="connsiteY43" fmla="*/ 646786 h 2649785"/>
                  <a:gd name="connsiteX44" fmla="*/ 11582 w 1073505"/>
                  <a:gd name="connsiteY44" fmla="*/ 741883 h 2649785"/>
                  <a:gd name="connsiteX45" fmla="*/ 51815 w 1073505"/>
                  <a:gd name="connsiteY45" fmla="*/ 913790 h 2649785"/>
                  <a:gd name="connsiteX46" fmla="*/ 77418 w 1073505"/>
                  <a:gd name="connsiteY46" fmla="*/ 1023518 h 2649785"/>
                  <a:gd name="connsiteX47" fmla="*/ 59130 w 1073505"/>
                  <a:gd name="connsiteY47" fmla="*/ 1074725 h 2649785"/>
                  <a:gd name="connsiteX48" fmla="*/ 92049 w 1073505"/>
                  <a:gd name="connsiteY48" fmla="*/ 1074725 h 2649785"/>
                  <a:gd name="connsiteX49" fmla="*/ 110337 w 1073505"/>
                  <a:gd name="connsiteY49" fmla="*/ 1038149 h 2649785"/>
                  <a:gd name="connsiteX50" fmla="*/ 121310 w 1073505"/>
                  <a:gd name="connsiteY50" fmla="*/ 1140562 h 2649785"/>
                  <a:gd name="connsiteX51" fmla="*/ 216407 w 1073505"/>
                  <a:gd name="connsiteY51" fmla="*/ 1239317 h 2649785"/>
                  <a:gd name="connsiteX52" fmla="*/ 220065 w 1073505"/>
                  <a:gd name="connsiteY52" fmla="*/ 1297838 h 2649785"/>
                  <a:gd name="connsiteX53" fmla="*/ 245668 w 1073505"/>
                  <a:gd name="connsiteY53" fmla="*/ 1360018 h 2649785"/>
                  <a:gd name="connsiteX54" fmla="*/ 242010 w 1073505"/>
                  <a:gd name="connsiteY54" fmla="*/ 1506322 h 2649785"/>
                  <a:gd name="connsiteX55" fmla="*/ 256641 w 1073505"/>
                  <a:gd name="connsiteY55" fmla="*/ 1586789 h 2649785"/>
                  <a:gd name="connsiteX56" fmla="*/ 242010 w 1073505"/>
                  <a:gd name="connsiteY56" fmla="*/ 1798930 h 2649785"/>
                  <a:gd name="connsiteX57" fmla="*/ 216407 w 1073505"/>
                  <a:gd name="connsiteY57" fmla="*/ 1941576 h 2649785"/>
                  <a:gd name="connsiteX58" fmla="*/ 227380 w 1073505"/>
                  <a:gd name="connsiteY58" fmla="*/ 2069592 h 2649785"/>
                  <a:gd name="connsiteX59" fmla="*/ 238353 w 1073505"/>
                  <a:gd name="connsiteY59" fmla="*/ 2219554 h 2649785"/>
                  <a:gd name="connsiteX60" fmla="*/ 249326 w 1073505"/>
                  <a:gd name="connsiteY60" fmla="*/ 2256130 h 2649785"/>
                  <a:gd name="connsiteX61" fmla="*/ 198119 w 1073505"/>
                  <a:gd name="connsiteY61" fmla="*/ 2300021 h 2649785"/>
                  <a:gd name="connsiteX62" fmla="*/ 201777 w 1073505"/>
                  <a:gd name="connsiteY62" fmla="*/ 2365858 h 2649785"/>
                  <a:gd name="connsiteX63" fmla="*/ 212750 w 1073505"/>
                  <a:gd name="connsiteY63" fmla="*/ 2395118 h 2649785"/>
                  <a:gd name="connsiteX64" fmla="*/ 190804 w 1073505"/>
                  <a:gd name="connsiteY64" fmla="*/ 2548738 h 2649785"/>
                  <a:gd name="connsiteX65" fmla="*/ 220065 w 1073505"/>
                  <a:gd name="connsiteY65" fmla="*/ 2625547 h 2649785"/>
                  <a:gd name="connsiteX66" fmla="*/ 318518 w 1073505"/>
                  <a:gd name="connsiteY66" fmla="*/ 2636630 h 2649785"/>
                  <a:gd name="connsiteX67" fmla="*/ 363523 w 1073505"/>
                  <a:gd name="connsiteY67" fmla="*/ 2546620 h 2649785"/>
                  <a:gd name="connsiteX68" fmla="*/ 363523 w 1073505"/>
                  <a:gd name="connsiteY68" fmla="*/ 2411605 h 2649785"/>
                  <a:gd name="connsiteX69" fmla="*/ 408528 w 1073505"/>
                  <a:gd name="connsiteY69" fmla="*/ 2366600 h 2649785"/>
                  <a:gd name="connsiteX70" fmla="*/ 408528 w 1073505"/>
                  <a:gd name="connsiteY70" fmla="*/ 2276590 h 2649785"/>
                  <a:gd name="connsiteX71" fmla="*/ 453533 w 1073505"/>
                  <a:gd name="connsiteY71" fmla="*/ 2231585 h 2649785"/>
                  <a:gd name="connsiteX72" fmla="*/ 408528 w 1073505"/>
                  <a:gd name="connsiteY72" fmla="*/ 2006560 h 2649785"/>
                  <a:gd name="connsiteX73" fmla="*/ 453533 w 1073505"/>
                  <a:gd name="connsiteY73" fmla="*/ 1916550 h 2649785"/>
                  <a:gd name="connsiteX74" fmla="*/ 408528 w 1073505"/>
                  <a:gd name="connsiteY74" fmla="*/ 1781535 h 2649785"/>
                  <a:gd name="connsiteX75" fmla="*/ 453533 w 1073505"/>
                  <a:gd name="connsiteY75" fmla="*/ 1646520 h 2649785"/>
                  <a:gd name="connsiteX76" fmla="*/ 543543 w 1073505"/>
                  <a:gd name="connsiteY76" fmla="*/ 1421495 h 2649785"/>
                  <a:gd name="connsiteX77" fmla="*/ 543543 w 1073505"/>
                  <a:gd name="connsiteY77" fmla="*/ 1331485 h 2649785"/>
                  <a:gd name="connsiteX78" fmla="*/ 588548 w 1073505"/>
                  <a:gd name="connsiteY78" fmla="*/ 1466500 h 2649785"/>
                  <a:gd name="connsiteX79" fmla="*/ 588548 w 1073505"/>
                  <a:gd name="connsiteY79" fmla="*/ 1601515 h 2649785"/>
                  <a:gd name="connsiteX80" fmla="*/ 633553 w 1073505"/>
                  <a:gd name="connsiteY80" fmla="*/ 1781535 h 2649785"/>
                  <a:gd name="connsiteX81" fmla="*/ 588548 w 1073505"/>
                  <a:gd name="connsiteY81" fmla="*/ 1916550 h 2649785"/>
                  <a:gd name="connsiteX82" fmla="*/ 633553 w 1073505"/>
                  <a:gd name="connsiteY82" fmla="*/ 2141575 h 2649785"/>
                  <a:gd name="connsiteX0" fmla="*/ 922324 w 1073505"/>
                  <a:gd name="connsiteY0" fmla="*/ 1078382 h 2649785"/>
                  <a:gd name="connsiteX1" fmla="*/ 962558 w 1073505"/>
                  <a:gd name="connsiteY1" fmla="*/ 1118616 h 2649785"/>
                  <a:gd name="connsiteX2" fmla="*/ 969873 w 1073505"/>
                  <a:gd name="connsiteY2" fmla="*/ 1173480 h 2649785"/>
                  <a:gd name="connsiteX3" fmla="*/ 991818 w 1073505"/>
                  <a:gd name="connsiteY3" fmla="*/ 1125931 h 2649785"/>
                  <a:gd name="connsiteX4" fmla="*/ 1028394 w 1073505"/>
                  <a:gd name="connsiteY4" fmla="*/ 1133246 h 2649785"/>
                  <a:gd name="connsiteX5" fmla="*/ 1013764 w 1073505"/>
                  <a:gd name="connsiteY5" fmla="*/ 1169822 h 2649785"/>
                  <a:gd name="connsiteX6" fmla="*/ 991818 w 1073505"/>
                  <a:gd name="connsiteY6" fmla="*/ 1173480 h 2649785"/>
                  <a:gd name="connsiteX7" fmla="*/ 984503 w 1073505"/>
                  <a:gd name="connsiteY7" fmla="*/ 1202741 h 2649785"/>
                  <a:gd name="connsiteX8" fmla="*/ 966215 w 1073505"/>
                  <a:gd name="connsiteY8" fmla="*/ 1202741 h 2649785"/>
                  <a:gd name="connsiteX9" fmla="*/ 988161 w 1073505"/>
                  <a:gd name="connsiteY9" fmla="*/ 1235659 h 2649785"/>
                  <a:gd name="connsiteX10" fmla="*/ 1046682 w 1073505"/>
                  <a:gd name="connsiteY10" fmla="*/ 1195426 h 2649785"/>
                  <a:gd name="connsiteX11" fmla="*/ 1068628 w 1073505"/>
                  <a:gd name="connsiteY11" fmla="*/ 1129589 h 2649785"/>
                  <a:gd name="connsiteX12" fmla="*/ 1072286 w 1073505"/>
                  <a:gd name="connsiteY12" fmla="*/ 1093013 h 2649785"/>
                  <a:gd name="connsiteX13" fmla="*/ 1061313 w 1073505"/>
                  <a:gd name="connsiteY13" fmla="*/ 1071067 h 2649785"/>
                  <a:gd name="connsiteX14" fmla="*/ 1032052 w 1073505"/>
                  <a:gd name="connsiteY14" fmla="*/ 964997 h 2649785"/>
                  <a:gd name="connsiteX15" fmla="*/ 999134 w 1073505"/>
                  <a:gd name="connsiteY15" fmla="*/ 851611 h 2649785"/>
                  <a:gd name="connsiteX16" fmla="*/ 988161 w 1073505"/>
                  <a:gd name="connsiteY16" fmla="*/ 727253 h 2649785"/>
                  <a:gd name="connsiteX17" fmla="*/ 922324 w 1073505"/>
                  <a:gd name="connsiteY17" fmla="*/ 548030 h 2649785"/>
                  <a:gd name="connsiteX18" fmla="*/ 856487 w 1073505"/>
                  <a:gd name="connsiteY18" fmla="*/ 244450 h 2649785"/>
                  <a:gd name="connsiteX19" fmla="*/ 838199 w 1073505"/>
                  <a:gd name="connsiteY19" fmla="*/ 189586 h 2649785"/>
                  <a:gd name="connsiteX20" fmla="*/ 732129 w 1073505"/>
                  <a:gd name="connsiteY20" fmla="*/ 134722 h 2649785"/>
                  <a:gd name="connsiteX21" fmla="*/ 637031 w 1073505"/>
                  <a:gd name="connsiteY21" fmla="*/ 65227 h 2649785"/>
                  <a:gd name="connsiteX22" fmla="*/ 699210 w 1073505"/>
                  <a:gd name="connsiteY22" fmla="*/ 171298 h 2649785"/>
                  <a:gd name="connsiteX23" fmla="*/ 721156 w 1073505"/>
                  <a:gd name="connsiteY23" fmla="*/ 255422 h 2649785"/>
                  <a:gd name="connsiteX24" fmla="*/ 713841 w 1073505"/>
                  <a:gd name="connsiteY24" fmla="*/ 354178 h 2649785"/>
                  <a:gd name="connsiteX25" fmla="*/ 702868 w 1073505"/>
                  <a:gd name="connsiteY25" fmla="*/ 357835 h 2649785"/>
                  <a:gd name="connsiteX26" fmla="*/ 688238 w 1073505"/>
                  <a:gd name="connsiteY26" fmla="*/ 281026 h 2649785"/>
                  <a:gd name="connsiteX27" fmla="*/ 600455 w 1073505"/>
                  <a:gd name="connsiteY27" fmla="*/ 153010 h 2649785"/>
                  <a:gd name="connsiteX28" fmla="*/ 615086 w 1073505"/>
                  <a:gd name="connsiteY28" fmla="*/ 127406 h 2649785"/>
                  <a:gd name="connsiteX29" fmla="*/ 589482 w 1073505"/>
                  <a:gd name="connsiteY29" fmla="*/ 87173 h 2649785"/>
                  <a:gd name="connsiteX30" fmla="*/ 501700 w 1073505"/>
                  <a:gd name="connsiteY30" fmla="*/ 68885 h 2649785"/>
                  <a:gd name="connsiteX31" fmla="*/ 556564 w 1073505"/>
                  <a:gd name="connsiteY31" fmla="*/ 145694 h 2649785"/>
                  <a:gd name="connsiteX32" fmla="*/ 534618 w 1073505"/>
                  <a:gd name="connsiteY32" fmla="*/ 204216 h 2649785"/>
                  <a:gd name="connsiteX33" fmla="*/ 443178 w 1073505"/>
                  <a:gd name="connsiteY33" fmla="*/ 50597 h 2649785"/>
                  <a:gd name="connsiteX34" fmla="*/ 417575 w 1073505"/>
                  <a:gd name="connsiteY34" fmla="*/ 17678 h 2649785"/>
                  <a:gd name="connsiteX35" fmla="*/ 395630 w 1073505"/>
                  <a:gd name="connsiteY35" fmla="*/ 3048 h 2649785"/>
                  <a:gd name="connsiteX36" fmla="*/ 359054 w 1073505"/>
                  <a:gd name="connsiteY36" fmla="*/ 35966 h 2649785"/>
                  <a:gd name="connsiteX37" fmla="*/ 231038 w 1073505"/>
                  <a:gd name="connsiteY37" fmla="*/ 54254 h 2649785"/>
                  <a:gd name="connsiteX38" fmla="*/ 154228 w 1073505"/>
                  <a:gd name="connsiteY38" fmla="*/ 46939 h 2649785"/>
                  <a:gd name="connsiteX39" fmla="*/ 135940 w 1073505"/>
                  <a:gd name="connsiteY39" fmla="*/ 90830 h 2649785"/>
                  <a:gd name="connsiteX40" fmla="*/ 88391 w 1073505"/>
                  <a:gd name="connsiteY40" fmla="*/ 156667 h 2649785"/>
                  <a:gd name="connsiteX41" fmla="*/ 92049 w 1073505"/>
                  <a:gd name="connsiteY41" fmla="*/ 204216 h 2649785"/>
                  <a:gd name="connsiteX42" fmla="*/ 81076 w 1073505"/>
                  <a:gd name="connsiteY42" fmla="*/ 226162 h 2649785"/>
                  <a:gd name="connsiteX43" fmla="*/ 11582 w 1073505"/>
                  <a:gd name="connsiteY43" fmla="*/ 646786 h 2649785"/>
                  <a:gd name="connsiteX44" fmla="*/ 11582 w 1073505"/>
                  <a:gd name="connsiteY44" fmla="*/ 741883 h 2649785"/>
                  <a:gd name="connsiteX45" fmla="*/ 51815 w 1073505"/>
                  <a:gd name="connsiteY45" fmla="*/ 913790 h 2649785"/>
                  <a:gd name="connsiteX46" fmla="*/ 77418 w 1073505"/>
                  <a:gd name="connsiteY46" fmla="*/ 1023518 h 2649785"/>
                  <a:gd name="connsiteX47" fmla="*/ 59130 w 1073505"/>
                  <a:gd name="connsiteY47" fmla="*/ 1074725 h 2649785"/>
                  <a:gd name="connsiteX48" fmla="*/ 92049 w 1073505"/>
                  <a:gd name="connsiteY48" fmla="*/ 1074725 h 2649785"/>
                  <a:gd name="connsiteX49" fmla="*/ 110337 w 1073505"/>
                  <a:gd name="connsiteY49" fmla="*/ 1038149 h 2649785"/>
                  <a:gd name="connsiteX50" fmla="*/ 121310 w 1073505"/>
                  <a:gd name="connsiteY50" fmla="*/ 1140562 h 2649785"/>
                  <a:gd name="connsiteX51" fmla="*/ 216407 w 1073505"/>
                  <a:gd name="connsiteY51" fmla="*/ 1239317 h 2649785"/>
                  <a:gd name="connsiteX52" fmla="*/ 220065 w 1073505"/>
                  <a:gd name="connsiteY52" fmla="*/ 1297838 h 2649785"/>
                  <a:gd name="connsiteX53" fmla="*/ 245668 w 1073505"/>
                  <a:gd name="connsiteY53" fmla="*/ 1360018 h 2649785"/>
                  <a:gd name="connsiteX54" fmla="*/ 242010 w 1073505"/>
                  <a:gd name="connsiteY54" fmla="*/ 1506322 h 2649785"/>
                  <a:gd name="connsiteX55" fmla="*/ 256641 w 1073505"/>
                  <a:gd name="connsiteY55" fmla="*/ 1586789 h 2649785"/>
                  <a:gd name="connsiteX56" fmla="*/ 242010 w 1073505"/>
                  <a:gd name="connsiteY56" fmla="*/ 1798930 h 2649785"/>
                  <a:gd name="connsiteX57" fmla="*/ 216407 w 1073505"/>
                  <a:gd name="connsiteY57" fmla="*/ 1941576 h 2649785"/>
                  <a:gd name="connsiteX58" fmla="*/ 227380 w 1073505"/>
                  <a:gd name="connsiteY58" fmla="*/ 2069592 h 2649785"/>
                  <a:gd name="connsiteX59" fmla="*/ 238353 w 1073505"/>
                  <a:gd name="connsiteY59" fmla="*/ 2219554 h 2649785"/>
                  <a:gd name="connsiteX60" fmla="*/ 249326 w 1073505"/>
                  <a:gd name="connsiteY60" fmla="*/ 2256130 h 2649785"/>
                  <a:gd name="connsiteX61" fmla="*/ 198119 w 1073505"/>
                  <a:gd name="connsiteY61" fmla="*/ 2300021 h 2649785"/>
                  <a:gd name="connsiteX62" fmla="*/ 201777 w 1073505"/>
                  <a:gd name="connsiteY62" fmla="*/ 2365858 h 2649785"/>
                  <a:gd name="connsiteX63" fmla="*/ 212750 w 1073505"/>
                  <a:gd name="connsiteY63" fmla="*/ 2395118 h 2649785"/>
                  <a:gd name="connsiteX64" fmla="*/ 190804 w 1073505"/>
                  <a:gd name="connsiteY64" fmla="*/ 2548738 h 2649785"/>
                  <a:gd name="connsiteX65" fmla="*/ 220065 w 1073505"/>
                  <a:gd name="connsiteY65" fmla="*/ 2625547 h 2649785"/>
                  <a:gd name="connsiteX66" fmla="*/ 318518 w 1073505"/>
                  <a:gd name="connsiteY66" fmla="*/ 2636630 h 2649785"/>
                  <a:gd name="connsiteX67" fmla="*/ 363523 w 1073505"/>
                  <a:gd name="connsiteY67" fmla="*/ 2546620 h 2649785"/>
                  <a:gd name="connsiteX68" fmla="*/ 363523 w 1073505"/>
                  <a:gd name="connsiteY68" fmla="*/ 2411605 h 2649785"/>
                  <a:gd name="connsiteX69" fmla="*/ 408528 w 1073505"/>
                  <a:gd name="connsiteY69" fmla="*/ 2366600 h 2649785"/>
                  <a:gd name="connsiteX70" fmla="*/ 408528 w 1073505"/>
                  <a:gd name="connsiteY70" fmla="*/ 2276590 h 2649785"/>
                  <a:gd name="connsiteX71" fmla="*/ 453533 w 1073505"/>
                  <a:gd name="connsiteY71" fmla="*/ 2231585 h 2649785"/>
                  <a:gd name="connsiteX72" fmla="*/ 408528 w 1073505"/>
                  <a:gd name="connsiteY72" fmla="*/ 2006560 h 2649785"/>
                  <a:gd name="connsiteX73" fmla="*/ 453533 w 1073505"/>
                  <a:gd name="connsiteY73" fmla="*/ 1916550 h 2649785"/>
                  <a:gd name="connsiteX74" fmla="*/ 408528 w 1073505"/>
                  <a:gd name="connsiteY74" fmla="*/ 1781535 h 2649785"/>
                  <a:gd name="connsiteX75" fmla="*/ 453533 w 1073505"/>
                  <a:gd name="connsiteY75" fmla="*/ 1646520 h 2649785"/>
                  <a:gd name="connsiteX76" fmla="*/ 543543 w 1073505"/>
                  <a:gd name="connsiteY76" fmla="*/ 1421495 h 2649785"/>
                  <a:gd name="connsiteX77" fmla="*/ 543543 w 1073505"/>
                  <a:gd name="connsiteY77" fmla="*/ 1331485 h 2649785"/>
                  <a:gd name="connsiteX78" fmla="*/ 588548 w 1073505"/>
                  <a:gd name="connsiteY78" fmla="*/ 1466500 h 2649785"/>
                  <a:gd name="connsiteX79" fmla="*/ 588548 w 1073505"/>
                  <a:gd name="connsiteY79" fmla="*/ 1601515 h 2649785"/>
                  <a:gd name="connsiteX80" fmla="*/ 633553 w 1073505"/>
                  <a:gd name="connsiteY80" fmla="*/ 1781535 h 2649785"/>
                  <a:gd name="connsiteX81" fmla="*/ 588548 w 1073505"/>
                  <a:gd name="connsiteY81" fmla="*/ 1916550 h 2649785"/>
                  <a:gd name="connsiteX82" fmla="*/ 633553 w 1073505"/>
                  <a:gd name="connsiteY82" fmla="*/ 2141575 h 2649785"/>
                  <a:gd name="connsiteX83" fmla="*/ 629716 w 1073505"/>
                  <a:gd name="connsiteY83" fmla="*/ 2153716 h 2649785"/>
                  <a:gd name="connsiteX0" fmla="*/ 922324 w 1073505"/>
                  <a:gd name="connsiteY0" fmla="*/ 1078382 h 2649785"/>
                  <a:gd name="connsiteX1" fmla="*/ 962558 w 1073505"/>
                  <a:gd name="connsiteY1" fmla="*/ 1118616 h 2649785"/>
                  <a:gd name="connsiteX2" fmla="*/ 969873 w 1073505"/>
                  <a:gd name="connsiteY2" fmla="*/ 1173480 h 2649785"/>
                  <a:gd name="connsiteX3" fmla="*/ 991818 w 1073505"/>
                  <a:gd name="connsiteY3" fmla="*/ 1125931 h 2649785"/>
                  <a:gd name="connsiteX4" fmla="*/ 1028394 w 1073505"/>
                  <a:gd name="connsiteY4" fmla="*/ 1133246 h 2649785"/>
                  <a:gd name="connsiteX5" fmla="*/ 1013764 w 1073505"/>
                  <a:gd name="connsiteY5" fmla="*/ 1169822 h 2649785"/>
                  <a:gd name="connsiteX6" fmla="*/ 991818 w 1073505"/>
                  <a:gd name="connsiteY6" fmla="*/ 1173480 h 2649785"/>
                  <a:gd name="connsiteX7" fmla="*/ 984503 w 1073505"/>
                  <a:gd name="connsiteY7" fmla="*/ 1202741 h 2649785"/>
                  <a:gd name="connsiteX8" fmla="*/ 966215 w 1073505"/>
                  <a:gd name="connsiteY8" fmla="*/ 1202741 h 2649785"/>
                  <a:gd name="connsiteX9" fmla="*/ 988161 w 1073505"/>
                  <a:gd name="connsiteY9" fmla="*/ 1235659 h 2649785"/>
                  <a:gd name="connsiteX10" fmla="*/ 1046682 w 1073505"/>
                  <a:gd name="connsiteY10" fmla="*/ 1195426 h 2649785"/>
                  <a:gd name="connsiteX11" fmla="*/ 1068628 w 1073505"/>
                  <a:gd name="connsiteY11" fmla="*/ 1129589 h 2649785"/>
                  <a:gd name="connsiteX12" fmla="*/ 1072286 w 1073505"/>
                  <a:gd name="connsiteY12" fmla="*/ 1093013 h 2649785"/>
                  <a:gd name="connsiteX13" fmla="*/ 1061313 w 1073505"/>
                  <a:gd name="connsiteY13" fmla="*/ 1071067 h 2649785"/>
                  <a:gd name="connsiteX14" fmla="*/ 1032052 w 1073505"/>
                  <a:gd name="connsiteY14" fmla="*/ 964997 h 2649785"/>
                  <a:gd name="connsiteX15" fmla="*/ 999134 w 1073505"/>
                  <a:gd name="connsiteY15" fmla="*/ 851611 h 2649785"/>
                  <a:gd name="connsiteX16" fmla="*/ 988161 w 1073505"/>
                  <a:gd name="connsiteY16" fmla="*/ 727253 h 2649785"/>
                  <a:gd name="connsiteX17" fmla="*/ 922324 w 1073505"/>
                  <a:gd name="connsiteY17" fmla="*/ 548030 h 2649785"/>
                  <a:gd name="connsiteX18" fmla="*/ 856487 w 1073505"/>
                  <a:gd name="connsiteY18" fmla="*/ 244450 h 2649785"/>
                  <a:gd name="connsiteX19" fmla="*/ 838199 w 1073505"/>
                  <a:gd name="connsiteY19" fmla="*/ 189586 h 2649785"/>
                  <a:gd name="connsiteX20" fmla="*/ 732129 w 1073505"/>
                  <a:gd name="connsiteY20" fmla="*/ 134722 h 2649785"/>
                  <a:gd name="connsiteX21" fmla="*/ 637031 w 1073505"/>
                  <a:gd name="connsiteY21" fmla="*/ 65227 h 2649785"/>
                  <a:gd name="connsiteX22" fmla="*/ 699210 w 1073505"/>
                  <a:gd name="connsiteY22" fmla="*/ 171298 h 2649785"/>
                  <a:gd name="connsiteX23" fmla="*/ 721156 w 1073505"/>
                  <a:gd name="connsiteY23" fmla="*/ 255422 h 2649785"/>
                  <a:gd name="connsiteX24" fmla="*/ 713841 w 1073505"/>
                  <a:gd name="connsiteY24" fmla="*/ 354178 h 2649785"/>
                  <a:gd name="connsiteX25" fmla="*/ 702868 w 1073505"/>
                  <a:gd name="connsiteY25" fmla="*/ 357835 h 2649785"/>
                  <a:gd name="connsiteX26" fmla="*/ 688238 w 1073505"/>
                  <a:gd name="connsiteY26" fmla="*/ 281026 h 2649785"/>
                  <a:gd name="connsiteX27" fmla="*/ 600455 w 1073505"/>
                  <a:gd name="connsiteY27" fmla="*/ 153010 h 2649785"/>
                  <a:gd name="connsiteX28" fmla="*/ 615086 w 1073505"/>
                  <a:gd name="connsiteY28" fmla="*/ 127406 h 2649785"/>
                  <a:gd name="connsiteX29" fmla="*/ 589482 w 1073505"/>
                  <a:gd name="connsiteY29" fmla="*/ 87173 h 2649785"/>
                  <a:gd name="connsiteX30" fmla="*/ 501700 w 1073505"/>
                  <a:gd name="connsiteY30" fmla="*/ 68885 h 2649785"/>
                  <a:gd name="connsiteX31" fmla="*/ 556564 w 1073505"/>
                  <a:gd name="connsiteY31" fmla="*/ 145694 h 2649785"/>
                  <a:gd name="connsiteX32" fmla="*/ 534618 w 1073505"/>
                  <a:gd name="connsiteY32" fmla="*/ 204216 h 2649785"/>
                  <a:gd name="connsiteX33" fmla="*/ 443178 w 1073505"/>
                  <a:gd name="connsiteY33" fmla="*/ 50597 h 2649785"/>
                  <a:gd name="connsiteX34" fmla="*/ 417575 w 1073505"/>
                  <a:gd name="connsiteY34" fmla="*/ 17678 h 2649785"/>
                  <a:gd name="connsiteX35" fmla="*/ 395630 w 1073505"/>
                  <a:gd name="connsiteY35" fmla="*/ 3048 h 2649785"/>
                  <a:gd name="connsiteX36" fmla="*/ 359054 w 1073505"/>
                  <a:gd name="connsiteY36" fmla="*/ 35966 h 2649785"/>
                  <a:gd name="connsiteX37" fmla="*/ 231038 w 1073505"/>
                  <a:gd name="connsiteY37" fmla="*/ 54254 h 2649785"/>
                  <a:gd name="connsiteX38" fmla="*/ 154228 w 1073505"/>
                  <a:gd name="connsiteY38" fmla="*/ 46939 h 2649785"/>
                  <a:gd name="connsiteX39" fmla="*/ 135940 w 1073505"/>
                  <a:gd name="connsiteY39" fmla="*/ 90830 h 2649785"/>
                  <a:gd name="connsiteX40" fmla="*/ 88391 w 1073505"/>
                  <a:gd name="connsiteY40" fmla="*/ 156667 h 2649785"/>
                  <a:gd name="connsiteX41" fmla="*/ 92049 w 1073505"/>
                  <a:gd name="connsiteY41" fmla="*/ 204216 h 2649785"/>
                  <a:gd name="connsiteX42" fmla="*/ 81076 w 1073505"/>
                  <a:gd name="connsiteY42" fmla="*/ 226162 h 2649785"/>
                  <a:gd name="connsiteX43" fmla="*/ 11582 w 1073505"/>
                  <a:gd name="connsiteY43" fmla="*/ 646786 h 2649785"/>
                  <a:gd name="connsiteX44" fmla="*/ 11582 w 1073505"/>
                  <a:gd name="connsiteY44" fmla="*/ 741883 h 2649785"/>
                  <a:gd name="connsiteX45" fmla="*/ 51815 w 1073505"/>
                  <a:gd name="connsiteY45" fmla="*/ 913790 h 2649785"/>
                  <a:gd name="connsiteX46" fmla="*/ 77418 w 1073505"/>
                  <a:gd name="connsiteY46" fmla="*/ 1023518 h 2649785"/>
                  <a:gd name="connsiteX47" fmla="*/ 59130 w 1073505"/>
                  <a:gd name="connsiteY47" fmla="*/ 1074725 h 2649785"/>
                  <a:gd name="connsiteX48" fmla="*/ 92049 w 1073505"/>
                  <a:gd name="connsiteY48" fmla="*/ 1074725 h 2649785"/>
                  <a:gd name="connsiteX49" fmla="*/ 110337 w 1073505"/>
                  <a:gd name="connsiteY49" fmla="*/ 1038149 h 2649785"/>
                  <a:gd name="connsiteX50" fmla="*/ 121310 w 1073505"/>
                  <a:gd name="connsiteY50" fmla="*/ 1140562 h 2649785"/>
                  <a:gd name="connsiteX51" fmla="*/ 216407 w 1073505"/>
                  <a:gd name="connsiteY51" fmla="*/ 1239317 h 2649785"/>
                  <a:gd name="connsiteX52" fmla="*/ 220065 w 1073505"/>
                  <a:gd name="connsiteY52" fmla="*/ 1297838 h 2649785"/>
                  <a:gd name="connsiteX53" fmla="*/ 245668 w 1073505"/>
                  <a:gd name="connsiteY53" fmla="*/ 1360018 h 2649785"/>
                  <a:gd name="connsiteX54" fmla="*/ 242010 w 1073505"/>
                  <a:gd name="connsiteY54" fmla="*/ 1506322 h 2649785"/>
                  <a:gd name="connsiteX55" fmla="*/ 256641 w 1073505"/>
                  <a:gd name="connsiteY55" fmla="*/ 1586789 h 2649785"/>
                  <a:gd name="connsiteX56" fmla="*/ 242010 w 1073505"/>
                  <a:gd name="connsiteY56" fmla="*/ 1798930 h 2649785"/>
                  <a:gd name="connsiteX57" fmla="*/ 216407 w 1073505"/>
                  <a:gd name="connsiteY57" fmla="*/ 1941576 h 2649785"/>
                  <a:gd name="connsiteX58" fmla="*/ 227380 w 1073505"/>
                  <a:gd name="connsiteY58" fmla="*/ 2069592 h 2649785"/>
                  <a:gd name="connsiteX59" fmla="*/ 238353 w 1073505"/>
                  <a:gd name="connsiteY59" fmla="*/ 2219554 h 2649785"/>
                  <a:gd name="connsiteX60" fmla="*/ 249326 w 1073505"/>
                  <a:gd name="connsiteY60" fmla="*/ 2256130 h 2649785"/>
                  <a:gd name="connsiteX61" fmla="*/ 198119 w 1073505"/>
                  <a:gd name="connsiteY61" fmla="*/ 2300021 h 2649785"/>
                  <a:gd name="connsiteX62" fmla="*/ 201777 w 1073505"/>
                  <a:gd name="connsiteY62" fmla="*/ 2365858 h 2649785"/>
                  <a:gd name="connsiteX63" fmla="*/ 212750 w 1073505"/>
                  <a:gd name="connsiteY63" fmla="*/ 2395118 h 2649785"/>
                  <a:gd name="connsiteX64" fmla="*/ 190804 w 1073505"/>
                  <a:gd name="connsiteY64" fmla="*/ 2548738 h 2649785"/>
                  <a:gd name="connsiteX65" fmla="*/ 220065 w 1073505"/>
                  <a:gd name="connsiteY65" fmla="*/ 2625547 h 2649785"/>
                  <a:gd name="connsiteX66" fmla="*/ 318518 w 1073505"/>
                  <a:gd name="connsiteY66" fmla="*/ 2636630 h 2649785"/>
                  <a:gd name="connsiteX67" fmla="*/ 363523 w 1073505"/>
                  <a:gd name="connsiteY67" fmla="*/ 2546620 h 2649785"/>
                  <a:gd name="connsiteX68" fmla="*/ 363523 w 1073505"/>
                  <a:gd name="connsiteY68" fmla="*/ 2411605 h 2649785"/>
                  <a:gd name="connsiteX69" fmla="*/ 408528 w 1073505"/>
                  <a:gd name="connsiteY69" fmla="*/ 2366600 h 2649785"/>
                  <a:gd name="connsiteX70" fmla="*/ 408528 w 1073505"/>
                  <a:gd name="connsiteY70" fmla="*/ 2276590 h 2649785"/>
                  <a:gd name="connsiteX71" fmla="*/ 453533 w 1073505"/>
                  <a:gd name="connsiteY71" fmla="*/ 2231585 h 2649785"/>
                  <a:gd name="connsiteX72" fmla="*/ 408528 w 1073505"/>
                  <a:gd name="connsiteY72" fmla="*/ 2006560 h 2649785"/>
                  <a:gd name="connsiteX73" fmla="*/ 453533 w 1073505"/>
                  <a:gd name="connsiteY73" fmla="*/ 1916550 h 2649785"/>
                  <a:gd name="connsiteX74" fmla="*/ 408528 w 1073505"/>
                  <a:gd name="connsiteY74" fmla="*/ 1781535 h 2649785"/>
                  <a:gd name="connsiteX75" fmla="*/ 453533 w 1073505"/>
                  <a:gd name="connsiteY75" fmla="*/ 1646520 h 2649785"/>
                  <a:gd name="connsiteX76" fmla="*/ 543543 w 1073505"/>
                  <a:gd name="connsiteY76" fmla="*/ 1421495 h 2649785"/>
                  <a:gd name="connsiteX77" fmla="*/ 543543 w 1073505"/>
                  <a:gd name="connsiteY77" fmla="*/ 1331485 h 2649785"/>
                  <a:gd name="connsiteX78" fmla="*/ 588548 w 1073505"/>
                  <a:gd name="connsiteY78" fmla="*/ 1466500 h 2649785"/>
                  <a:gd name="connsiteX79" fmla="*/ 588548 w 1073505"/>
                  <a:gd name="connsiteY79" fmla="*/ 1601515 h 2649785"/>
                  <a:gd name="connsiteX80" fmla="*/ 633553 w 1073505"/>
                  <a:gd name="connsiteY80" fmla="*/ 1781535 h 2649785"/>
                  <a:gd name="connsiteX81" fmla="*/ 588548 w 1073505"/>
                  <a:gd name="connsiteY81" fmla="*/ 1916550 h 2649785"/>
                  <a:gd name="connsiteX82" fmla="*/ 633553 w 1073505"/>
                  <a:gd name="connsiteY82" fmla="*/ 2141575 h 2649785"/>
                  <a:gd name="connsiteX83" fmla="*/ 633553 w 1073505"/>
                  <a:gd name="connsiteY83" fmla="*/ 2231585 h 2649785"/>
                  <a:gd name="connsiteX0" fmla="*/ 922324 w 1073505"/>
                  <a:gd name="connsiteY0" fmla="*/ 1078382 h 2649785"/>
                  <a:gd name="connsiteX1" fmla="*/ 962558 w 1073505"/>
                  <a:gd name="connsiteY1" fmla="*/ 1118616 h 2649785"/>
                  <a:gd name="connsiteX2" fmla="*/ 969873 w 1073505"/>
                  <a:gd name="connsiteY2" fmla="*/ 1173480 h 2649785"/>
                  <a:gd name="connsiteX3" fmla="*/ 991818 w 1073505"/>
                  <a:gd name="connsiteY3" fmla="*/ 1125931 h 2649785"/>
                  <a:gd name="connsiteX4" fmla="*/ 1028394 w 1073505"/>
                  <a:gd name="connsiteY4" fmla="*/ 1133246 h 2649785"/>
                  <a:gd name="connsiteX5" fmla="*/ 1013764 w 1073505"/>
                  <a:gd name="connsiteY5" fmla="*/ 1169822 h 2649785"/>
                  <a:gd name="connsiteX6" fmla="*/ 991818 w 1073505"/>
                  <a:gd name="connsiteY6" fmla="*/ 1173480 h 2649785"/>
                  <a:gd name="connsiteX7" fmla="*/ 984503 w 1073505"/>
                  <a:gd name="connsiteY7" fmla="*/ 1202741 h 2649785"/>
                  <a:gd name="connsiteX8" fmla="*/ 966215 w 1073505"/>
                  <a:gd name="connsiteY8" fmla="*/ 1202741 h 2649785"/>
                  <a:gd name="connsiteX9" fmla="*/ 988161 w 1073505"/>
                  <a:gd name="connsiteY9" fmla="*/ 1235659 h 2649785"/>
                  <a:gd name="connsiteX10" fmla="*/ 1046682 w 1073505"/>
                  <a:gd name="connsiteY10" fmla="*/ 1195426 h 2649785"/>
                  <a:gd name="connsiteX11" fmla="*/ 1068628 w 1073505"/>
                  <a:gd name="connsiteY11" fmla="*/ 1129589 h 2649785"/>
                  <a:gd name="connsiteX12" fmla="*/ 1072286 w 1073505"/>
                  <a:gd name="connsiteY12" fmla="*/ 1093013 h 2649785"/>
                  <a:gd name="connsiteX13" fmla="*/ 1061313 w 1073505"/>
                  <a:gd name="connsiteY13" fmla="*/ 1071067 h 2649785"/>
                  <a:gd name="connsiteX14" fmla="*/ 1032052 w 1073505"/>
                  <a:gd name="connsiteY14" fmla="*/ 964997 h 2649785"/>
                  <a:gd name="connsiteX15" fmla="*/ 999134 w 1073505"/>
                  <a:gd name="connsiteY15" fmla="*/ 851611 h 2649785"/>
                  <a:gd name="connsiteX16" fmla="*/ 988161 w 1073505"/>
                  <a:gd name="connsiteY16" fmla="*/ 727253 h 2649785"/>
                  <a:gd name="connsiteX17" fmla="*/ 922324 w 1073505"/>
                  <a:gd name="connsiteY17" fmla="*/ 548030 h 2649785"/>
                  <a:gd name="connsiteX18" fmla="*/ 856487 w 1073505"/>
                  <a:gd name="connsiteY18" fmla="*/ 244450 h 2649785"/>
                  <a:gd name="connsiteX19" fmla="*/ 838199 w 1073505"/>
                  <a:gd name="connsiteY19" fmla="*/ 189586 h 2649785"/>
                  <a:gd name="connsiteX20" fmla="*/ 732129 w 1073505"/>
                  <a:gd name="connsiteY20" fmla="*/ 134722 h 2649785"/>
                  <a:gd name="connsiteX21" fmla="*/ 637031 w 1073505"/>
                  <a:gd name="connsiteY21" fmla="*/ 65227 h 2649785"/>
                  <a:gd name="connsiteX22" fmla="*/ 699210 w 1073505"/>
                  <a:gd name="connsiteY22" fmla="*/ 171298 h 2649785"/>
                  <a:gd name="connsiteX23" fmla="*/ 721156 w 1073505"/>
                  <a:gd name="connsiteY23" fmla="*/ 255422 h 2649785"/>
                  <a:gd name="connsiteX24" fmla="*/ 713841 w 1073505"/>
                  <a:gd name="connsiteY24" fmla="*/ 354178 h 2649785"/>
                  <a:gd name="connsiteX25" fmla="*/ 702868 w 1073505"/>
                  <a:gd name="connsiteY25" fmla="*/ 357835 h 2649785"/>
                  <a:gd name="connsiteX26" fmla="*/ 688238 w 1073505"/>
                  <a:gd name="connsiteY26" fmla="*/ 281026 h 2649785"/>
                  <a:gd name="connsiteX27" fmla="*/ 600455 w 1073505"/>
                  <a:gd name="connsiteY27" fmla="*/ 153010 h 2649785"/>
                  <a:gd name="connsiteX28" fmla="*/ 615086 w 1073505"/>
                  <a:gd name="connsiteY28" fmla="*/ 127406 h 2649785"/>
                  <a:gd name="connsiteX29" fmla="*/ 589482 w 1073505"/>
                  <a:gd name="connsiteY29" fmla="*/ 87173 h 2649785"/>
                  <a:gd name="connsiteX30" fmla="*/ 501700 w 1073505"/>
                  <a:gd name="connsiteY30" fmla="*/ 68885 h 2649785"/>
                  <a:gd name="connsiteX31" fmla="*/ 556564 w 1073505"/>
                  <a:gd name="connsiteY31" fmla="*/ 145694 h 2649785"/>
                  <a:gd name="connsiteX32" fmla="*/ 534618 w 1073505"/>
                  <a:gd name="connsiteY32" fmla="*/ 204216 h 2649785"/>
                  <a:gd name="connsiteX33" fmla="*/ 443178 w 1073505"/>
                  <a:gd name="connsiteY33" fmla="*/ 50597 h 2649785"/>
                  <a:gd name="connsiteX34" fmla="*/ 417575 w 1073505"/>
                  <a:gd name="connsiteY34" fmla="*/ 17678 h 2649785"/>
                  <a:gd name="connsiteX35" fmla="*/ 395630 w 1073505"/>
                  <a:gd name="connsiteY35" fmla="*/ 3048 h 2649785"/>
                  <a:gd name="connsiteX36" fmla="*/ 359054 w 1073505"/>
                  <a:gd name="connsiteY36" fmla="*/ 35966 h 2649785"/>
                  <a:gd name="connsiteX37" fmla="*/ 231038 w 1073505"/>
                  <a:gd name="connsiteY37" fmla="*/ 54254 h 2649785"/>
                  <a:gd name="connsiteX38" fmla="*/ 154228 w 1073505"/>
                  <a:gd name="connsiteY38" fmla="*/ 46939 h 2649785"/>
                  <a:gd name="connsiteX39" fmla="*/ 135940 w 1073505"/>
                  <a:gd name="connsiteY39" fmla="*/ 90830 h 2649785"/>
                  <a:gd name="connsiteX40" fmla="*/ 88391 w 1073505"/>
                  <a:gd name="connsiteY40" fmla="*/ 156667 h 2649785"/>
                  <a:gd name="connsiteX41" fmla="*/ 92049 w 1073505"/>
                  <a:gd name="connsiteY41" fmla="*/ 204216 h 2649785"/>
                  <a:gd name="connsiteX42" fmla="*/ 81076 w 1073505"/>
                  <a:gd name="connsiteY42" fmla="*/ 226162 h 2649785"/>
                  <a:gd name="connsiteX43" fmla="*/ 11582 w 1073505"/>
                  <a:gd name="connsiteY43" fmla="*/ 646786 h 2649785"/>
                  <a:gd name="connsiteX44" fmla="*/ 11582 w 1073505"/>
                  <a:gd name="connsiteY44" fmla="*/ 741883 h 2649785"/>
                  <a:gd name="connsiteX45" fmla="*/ 51815 w 1073505"/>
                  <a:gd name="connsiteY45" fmla="*/ 913790 h 2649785"/>
                  <a:gd name="connsiteX46" fmla="*/ 77418 w 1073505"/>
                  <a:gd name="connsiteY46" fmla="*/ 1023518 h 2649785"/>
                  <a:gd name="connsiteX47" fmla="*/ 59130 w 1073505"/>
                  <a:gd name="connsiteY47" fmla="*/ 1074725 h 2649785"/>
                  <a:gd name="connsiteX48" fmla="*/ 92049 w 1073505"/>
                  <a:gd name="connsiteY48" fmla="*/ 1074725 h 2649785"/>
                  <a:gd name="connsiteX49" fmla="*/ 110337 w 1073505"/>
                  <a:gd name="connsiteY49" fmla="*/ 1038149 h 2649785"/>
                  <a:gd name="connsiteX50" fmla="*/ 121310 w 1073505"/>
                  <a:gd name="connsiteY50" fmla="*/ 1140562 h 2649785"/>
                  <a:gd name="connsiteX51" fmla="*/ 216407 w 1073505"/>
                  <a:gd name="connsiteY51" fmla="*/ 1239317 h 2649785"/>
                  <a:gd name="connsiteX52" fmla="*/ 220065 w 1073505"/>
                  <a:gd name="connsiteY52" fmla="*/ 1297838 h 2649785"/>
                  <a:gd name="connsiteX53" fmla="*/ 245668 w 1073505"/>
                  <a:gd name="connsiteY53" fmla="*/ 1360018 h 2649785"/>
                  <a:gd name="connsiteX54" fmla="*/ 242010 w 1073505"/>
                  <a:gd name="connsiteY54" fmla="*/ 1506322 h 2649785"/>
                  <a:gd name="connsiteX55" fmla="*/ 256641 w 1073505"/>
                  <a:gd name="connsiteY55" fmla="*/ 1586789 h 2649785"/>
                  <a:gd name="connsiteX56" fmla="*/ 242010 w 1073505"/>
                  <a:gd name="connsiteY56" fmla="*/ 1798930 h 2649785"/>
                  <a:gd name="connsiteX57" fmla="*/ 216407 w 1073505"/>
                  <a:gd name="connsiteY57" fmla="*/ 1941576 h 2649785"/>
                  <a:gd name="connsiteX58" fmla="*/ 227380 w 1073505"/>
                  <a:gd name="connsiteY58" fmla="*/ 2069592 h 2649785"/>
                  <a:gd name="connsiteX59" fmla="*/ 238353 w 1073505"/>
                  <a:gd name="connsiteY59" fmla="*/ 2219554 h 2649785"/>
                  <a:gd name="connsiteX60" fmla="*/ 249326 w 1073505"/>
                  <a:gd name="connsiteY60" fmla="*/ 2256130 h 2649785"/>
                  <a:gd name="connsiteX61" fmla="*/ 198119 w 1073505"/>
                  <a:gd name="connsiteY61" fmla="*/ 2300021 h 2649785"/>
                  <a:gd name="connsiteX62" fmla="*/ 201777 w 1073505"/>
                  <a:gd name="connsiteY62" fmla="*/ 2365858 h 2649785"/>
                  <a:gd name="connsiteX63" fmla="*/ 212750 w 1073505"/>
                  <a:gd name="connsiteY63" fmla="*/ 2395118 h 2649785"/>
                  <a:gd name="connsiteX64" fmla="*/ 190804 w 1073505"/>
                  <a:gd name="connsiteY64" fmla="*/ 2548738 h 2649785"/>
                  <a:gd name="connsiteX65" fmla="*/ 220065 w 1073505"/>
                  <a:gd name="connsiteY65" fmla="*/ 2625547 h 2649785"/>
                  <a:gd name="connsiteX66" fmla="*/ 318518 w 1073505"/>
                  <a:gd name="connsiteY66" fmla="*/ 2636630 h 2649785"/>
                  <a:gd name="connsiteX67" fmla="*/ 363523 w 1073505"/>
                  <a:gd name="connsiteY67" fmla="*/ 2546620 h 2649785"/>
                  <a:gd name="connsiteX68" fmla="*/ 363523 w 1073505"/>
                  <a:gd name="connsiteY68" fmla="*/ 2411605 h 2649785"/>
                  <a:gd name="connsiteX69" fmla="*/ 408528 w 1073505"/>
                  <a:gd name="connsiteY69" fmla="*/ 2366600 h 2649785"/>
                  <a:gd name="connsiteX70" fmla="*/ 408528 w 1073505"/>
                  <a:gd name="connsiteY70" fmla="*/ 2276590 h 2649785"/>
                  <a:gd name="connsiteX71" fmla="*/ 453533 w 1073505"/>
                  <a:gd name="connsiteY71" fmla="*/ 2231585 h 2649785"/>
                  <a:gd name="connsiteX72" fmla="*/ 408528 w 1073505"/>
                  <a:gd name="connsiteY72" fmla="*/ 2006560 h 2649785"/>
                  <a:gd name="connsiteX73" fmla="*/ 453533 w 1073505"/>
                  <a:gd name="connsiteY73" fmla="*/ 1916550 h 2649785"/>
                  <a:gd name="connsiteX74" fmla="*/ 408528 w 1073505"/>
                  <a:gd name="connsiteY74" fmla="*/ 1781535 h 2649785"/>
                  <a:gd name="connsiteX75" fmla="*/ 453533 w 1073505"/>
                  <a:gd name="connsiteY75" fmla="*/ 1646520 h 2649785"/>
                  <a:gd name="connsiteX76" fmla="*/ 543543 w 1073505"/>
                  <a:gd name="connsiteY76" fmla="*/ 1421495 h 2649785"/>
                  <a:gd name="connsiteX77" fmla="*/ 543543 w 1073505"/>
                  <a:gd name="connsiteY77" fmla="*/ 1331485 h 2649785"/>
                  <a:gd name="connsiteX78" fmla="*/ 588548 w 1073505"/>
                  <a:gd name="connsiteY78" fmla="*/ 1466500 h 2649785"/>
                  <a:gd name="connsiteX79" fmla="*/ 588548 w 1073505"/>
                  <a:gd name="connsiteY79" fmla="*/ 1601515 h 2649785"/>
                  <a:gd name="connsiteX80" fmla="*/ 633553 w 1073505"/>
                  <a:gd name="connsiteY80" fmla="*/ 1781535 h 2649785"/>
                  <a:gd name="connsiteX81" fmla="*/ 588548 w 1073505"/>
                  <a:gd name="connsiteY81" fmla="*/ 1916550 h 2649785"/>
                  <a:gd name="connsiteX82" fmla="*/ 633553 w 1073505"/>
                  <a:gd name="connsiteY82" fmla="*/ 2141575 h 2649785"/>
                  <a:gd name="connsiteX83" fmla="*/ 633553 w 1073505"/>
                  <a:gd name="connsiteY83" fmla="*/ 2231585 h 2649785"/>
                  <a:gd name="connsiteX84" fmla="*/ 633374 w 1073505"/>
                  <a:gd name="connsiteY84" fmla="*/ 2230525 h 2649785"/>
                  <a:gd name="connsiteX0" fmla="*/ 922324 w 1073505"/>
                  <a:gd name="connsiteY0" fmla="*/ 1078382 h 2649785"/>
                  <a:gd name="connsiteX1" fmla="*/ 962558 w 1073505"/>
                  <a:gd name="connsiteY1" fmla="*/ 1118616 h 2649785"/>
                  <a:gd name="connsiteX2" fmla="*/ 969873 w 1073505"/>
                  <a:gd name="connsiteY2" fmla="*/ 1173480 h 2649785"/>
                  <a:gd name="connsiteX3" fmla="*/ 991818 w 1073505"/>
                  <a:gd name="connsiteY3" fmla="*/ 1125931 h 2649785"/>
                  <a:gd name="connsiteX4" fmla="*/ 1028394 w 1073505"/>
                  <a:gd name="connsiteY4" fmla="*/ 1133246 h 2649785"/>
                  <a:gd name="connsiteX5" fmla="*/ 1013764 w 1073505"/>
                  <a:gd name="connsiteY5" fmla="*/ 1169822 h 2649785"/>
                  <a:gd name="connsiteX6" fmla="*/ 991818 w 1073505"/>
                  <a:gd name="connsiteY6" fmla="*/ 1173480 h 2649785"/>
                  <a:gd name="connsiteX7" fmla="*/ 984503 w 1073505"/>
                  <a:gd name="connsiteY7" fmla="*/ 1202741 h 2649785"/>
                  <a:gd name="connsiteX8" fmla="*/ 966215 w 1073505"/>
                  <a:gd name="connsiteY8" fmla="*/ 1202741 h 2649785"/>
                  <a:gd name="connsiteX9" fmla="*/ 988161 w 1073505"/>
                  <a:gd name="connsiteY9" fmla="*/ 1235659 h 2649785"/>
                  <a:gd name="connsiteX10" fmla="*/ 1046682 w 1073505"/>
                  <a:gd name="connsiteY10" fmla="*/ 1195426 h 2649785"/>
                  <a:gd name="connsiteX11" fmla="*/ 1068628 w 1073505"/>
                  <a:gd name="connsiteY11" fmla="*/ 1129589 h 2649785"/>
                  <a:gd name="connsiteX12" fmla="*/ 1072286 w 1073505"/>
                  <a:gd name="connsiteY12" fmla="*/ 1093013 h 2649785"/>
                  <a:gd name="connsiteX13" fmla="*/ 1061313 w 1073505"/>
                  <a:gd name="connsiteY13" fmla="*/ 1071067 h 2649785"/>
                  <a:gd name="connsiteX14" fmla="*/ 1032052 w 1073505"/>
                  <a:gd name="connsiteY14" fmla="*/ 964997 h 2649785"/>
                  <a:gd name="connsiteX15" fmla="*/ 999134 w 1073505"/>
                  <a:gd name="connsiteY15" fmla="*/ 851611 h 2649785"/>
                  <a:gd name="connsiteX16" fmla="*/ 988161 w 1073505"/>
                  <a:gd name="connsiteY16" fmla="*/ 727253 h 2649785"/>
                  <a:gd name="connsiteX17" fmla="*/ 922324 w 1073505"/>
                  <a:gd name="connsiteY17" fmla="*/ 548030 h 2649785"/>
                  <a:gd name="connsiteX18" fmla="*/ 856487 w 1073505"/>
                  <a:gd name="connsiteY18" fmla="*/ 244450 h 2649785"/>
                  <a:gd name="connsiteX19" fmla="*/ 838199 w 1073505"/>
                  <a:gd name="connsiteY19" fmla="*/ 189586 h 2649785"/>
                  <a:gd name="connsiteX20" fmla="*/ 732129 w 1073505"/>
                  <a:gd name="connsiteY20" fmla="*/ 134722 h 2649785"/>
                  <a:gd name="connsiteX21" fmla="*/ 637031 w 1073505"/>
                  <a:gd name="connsiteY21" fmla="*/ 65227 h 2649785"/>
                  <a:gd name="connsiteX22" fmla="*/ 699210 w 1073505"/>
                  <a:gd name="connsiteY22" fmla="*/ 171298 h 2649785"/>
                  <a:gd name="connsiteX23" fmla="*/ 721156 w 1073505"/>
                  <a:gd name="connsiteY23" fmla="*/ 255422 h 2649785"/>
                  <a:gd name="connsiteX24" fmla="*/ 713841 w 1073505"/>
                  <a:gd name="connsiteY24" fmla="*/ 354178 h 2649785"/>
                  <a:gd name="connsiteX25" fmla="*/ 702868 w 1073505"/>
                  <a:gd name="connsiteY25" fmla="*/ 357835 h 2649785"/>
                  <a:gd name="connsiteX26" fmla="*/ 688238 w 1073505"/>
                  <a:gd name="connsiteY26" fmla="*/ 281026 h 2649785"/>
                  <a:gd name="connsiteX27" fmla="*/ 600455 w 1073505"/>
                  <a:gd name="connsiteY27" fmla="*/ 153010 h 2649785"/>
                  <a:gd name="connsiteX28" fmla="*/ 615086 w 1073505"/>
                  <a:gd name="connsiteY28" fmla="*/ 127406 h 2649785"/>
                  <a:gd name="connsiteX29" fmla="*/ 589482 w 1073505"/>
                  <a:gd name="connsiteY29" fmla="*/ 87173 h 2649785"/>
                  <a:gd name="connsiteX30" fmla="*/ 501700 w 1073505"/>
                  <a:gd name="connsiteY30" fmla="*/ 68885 h 2649785"/>
                  <a:gd name="connsiteX31" fmla="*/ 556564 w 1073505"/>
                  <a:gd name="connsiteY31" fmla="*/ 145694 h 2649785"/>
                  <a:gd name="connsiteX32" fmla="*/ 534618 w 1073505"/>
                  <a:gd name="connsiteY32" fmla="*/ 204216 h 2649785"/>
                  <a:gd name="connsiteX33" fmla="*/ 443178 w 1073505"/>
                  <a:gd name="connsiteY33" fmla="*/ 50597 h 2649785"/>
                  <a:gd name="connsiteX34" fmla="*/ 417575 w 1073505"/>
                  <a:gd name="connsiteY34" fmla="*/ 17678 h 2649785"/>
                  <a:gd name="connsiteX35" fmla="*/ 395630 w 1073505"/>
                  <a:gd name="connsiteY35" fmla="*/ 3048 h 2649785"/>
                  <a:gd name="connsiteX36" fmla="*/ 359054 w 1073505"/>
                  <a:gd name="connsiteY36" fmla="*/ 35966 h 2649785"/>
                  <a:gd name="connsiteX37" fmla="*/ 231038 w 1073505"/>
                  <a:gd name="connsiteY37" fmla="*/ 54254 h 2649785"/>
                  <a:gd name="connsiteX38" fmla="*/ 154228 w 1073505"/>
                  <a:gd name="connsiteY38" fmla="*/ 46939 h 2649785"/>
                  <a:gd name="connsiteX39" fmla="*/ 135940 w 1073505"/>
                  <a:gd name="connsiteY39" fmla="*/ 90830 h 2649785"/>
                  <a:gd name="connsiteX40" fmla="*/ 88391 w 1073505"/>
                  <a:gd name="connsiteY40" fmla="*/ 156667 h 2649785"/>
                  <a:gd name="connsiteX41" fmla="*/ 92049 w 1073505"/>
                  <a:gd name="connsiteY41" fmla="*/ 204216 h 2649785"/>
                  <a:gd name="connsiteX42" fmla="*/ 81076 w 1073505"/>
                  <a:gd name="connsiteY42" fmla="*/ 226162 h 2649785"/>
                  <a:gd name="connsiteX43" fmla="*/ 11582 w 1073505"/>
                  <a:gd name="connsiteY43" fmla="*/ 646786 h 2649785"/>
                  <a:gd name="connsiteX44" fmla="*/ 11582 w 1073505"/>
                  <a:gd name="connsiteY44" fmla="*/ 741883 h 2649785"/>
                  <a:gd name="connsiteX45" fmla="*/ 51815 w 1073505"/>
                  <a:gd name="connsiteY45" fmla="*/ 913790 h 2649785"/>
                  <a:gd name="connsiteX46" fmla="*/ 77418 w 1073505"/>
                  <a:gd name="connsiteY46" fmla="*/ 1023518 h 2649785"/>
                  <a:gd name="connsiteX47" fmla="*/ 59130 w 1073505"/>
                  <a:gd name="connsiteY47" fmla="*/ 1074725 h 2649785"/>
                  <a:gd name="connsiteX48" fmla="*/ 92049 w 1073505"/>
                  <a:gd name="connsiteY48" fmla="*/ 1074725 h 2649785"/>
                  <a:gd name="connsiteX49" fmla="*/ 110337 w 1073505"/>
                  <a:gd name="connsiteY49" fmla="*/ 1038149 h 2649785"/>
                  <a:gd name="connsiteX50" fmla="*/ 121310 w 1073505"/>
                  <a:gd name="connsiteY50" fmla="*/ 1140562 h 2649785"/>
                  <a:gd name="connsiteX51" fmla="*/ 216407 w 1073505"/>
                  <a:gd name="connsiteY51" fmla="*/ 1239317 h 2649785"/>
                  <a:gd name="connsiteX52" fmla="*/ 220065 w 1073505"/>
                  <a:gd name="connsiteY52" fmla="*/ 1297838 h 2649785"/>
                  <a:gd name="connsiteX53" fmla="*/ 245668 w 1073505"/>
                  <a:gd name="connsiteY53" fmla="*/ 1360018 h 2649785"/>
                  <a:gd name="connsiteX54" fmla="*/ 242010 w 1073505"/>
                  <a:gd name="connsiteY54" fmla="*/ 1506322 h 2649785"/>
                  <a:gd name="connsiteX55" fmla="*/ 256641 w 1073505"/>
                  <a:gd name="connsiteY55" fmla="*/ 1586789 h 2649785"/>
                  <a:gd name="connsiteX56" fmla="*/ 242010 w 1073505"/>
                  <a:gd name="connsiteY56" fmla="*/ 1798930 h 2649785"/>
                  <a:gd name="connsiteX57" fmla="*/ 216407 w 1073505"/>
                  <a:gd name="connsiteY57" fmla="*/ 1941576 h 2649785"/>
                  <a:gd name="connsiteX58" fmla="*/ 227380 w 1073505"/>
                  <a:gd name="connsiteY58" fmla="*/ 2069592 h 2649785"/>
                  <a:gd name="connsiteX59" fmla="*/ 238353 w 1073505"/>
                  <a:gd name="connsiteY59" fmla="*/ 2219554 h 2649785"/>
                  <a:gd name="connsiteX60" fmla="*/ 249326 w 1073505"/>
                  <a:gd name="connsiteY60" fmla="*/ 2256130 h 2649785"/>
                  <a:gd name="connsiteX61" fmla="*/ 198119 w 1073505"/>
                  <a:gd name="connsiteY61" fmla="*/ 2300021 h 2649785"/>
                  <a:gd name="connsiteX62" fmla="*/ 201777 w 1073505"/>
                  <a:gd name="connsiteY62" fmla="*/ 2365858 h 2649785"/>
                  <a:gd name="connsiteX63" fmla="*/ 212750 w 1073505"/>
                  <a:gd name="connsiteY63" fmla="*/ 2395118 h 2649785"/>
                  <a:gd name="connsiteX64" fmla="*/ 190804 w 1073505"/>
                  <a:gd name="connsiteY64" fmla="*/ 2548738 h 2649785"/>
                  <a:gd name="connsiteX65" fmla="*/ 220065 w 1073505"/>
                  <a:gd name="connsiteY65" fmla="*/ 2625547 h 2649785"/>
                  <a:gd name="connsiteX66" fmla="*/ 318518 w 1073505"/>
                  <a:gd name="connsiteY66" fmla="*/ 2636630 h 2649785"/>
                  <a:gd name="connsiteX67" fmla="*/ 363523 w 1073505"/>
                  <a:gd name="connsiteY67" fmla="*/ 2546620 h 2649785"/>
                  <a:gd name="connsiteX68" fmla="*/ 363523 w 1073505"/>
                  <a:gd name="connsiteY68" fmla="*/ 2411605 h 2649785"/>
                  <a:gd name="connsiteX69" fmla="*/ 408528 w 1073505"/>
                  <a:gd name="connsiteY69" fmla="*/ 2366600 h 2649785"/>
                  <a:gd name="connsiteX70" fmla="*/ 408528 w 1073505"/>
                  <a:gd name="connsiteY70" fmla="*/ 2276590 h 2649785"/>
                  <a:gd name="connsiteX71" fmla="*/ 453533 w 1073505"/>
                  <a:gd name="connsiteY71" fmla="*/ 2231585 h 2649785"/>
                  <a:gd name="connsiteX72" fmla="*/ 408528 w 1073505"/>
                  <a:gd name="connsiteY72" fmla="*/ 2006560 h 2649785"/>
                  <a:gd name="connsiteX73" fmla="*/ 453533 w 1073505"/>
                  <a:gd name="connsiteY73" fmla="*/ 1916550 h 2649785"/>
                  <a:gd name="connsiteX74" fmla="*/ 408528 w 1073505"/>
                  <a:gd name="connsiteY74" fmla="*/ 1781535 h 2649785"/>
                  <a:gd name="connsiteX75" fmla="*/ 453533 w 1073505"/>
                  <a:gd name="connsiteY75" fmla="*/ 1646520 h 2649785"/>
                  <a:gd name="connsiteX76" fmla="*/ 543543 w 1073505"/>
                  <a:gd name="connsiteY76" fmla="*/ 1421495 h 2649785"/>
                  <a:gd name="connsiteX77" fmla="*/ 543543 w 1073505"/>
                  <a:gd name="connsiteY77" fmla="*/ 1331485 h 2649785"/>
                  <a:gd name="connsiteX78" fmla="*/ 588548 w 1073505"/>
                  <a:gd name="connsiteY78" fmla="*/ 1466500 h 2649785"/>
                  <a:gd name="connsiteX79" fmla="*/ 588548 w 1073505"/>
                  <a:gd name="connsiteY79" fmla="*/ 1601515 h 2649785"/>
                  <a:gd name="connsiteX80" fmla="*/ 633553 w 1073505"/>
                  <a:gd name="connsiteY80" fmla="*/ 1781535 h 2649785"/>
                  <a:gd name="connsiteX81" fmla="*/ 588548 w 1073505"/>
                  <a:gd name="connsiteY81" fmla="*/ 1916550 h 2649785"/>
                  <a:gd name="connsiteX82" fmla="*/ 633553 w 1073505"/>
                  <a:gd name="connsiteY82" fmla="*/ 2141575 h 2649785"/>
                  <a:gd name="connsiteX83" fmla="*/ 633553 w 1073505"/>
                  <a:gd name="connsiteY83" fmla="*/ 2231585 h 2649785"/>
                  <a:gd name="connsiteX84" fmla="*/ 678558 w 1073505"/>
                  <a:gd name="connsiteY84" fmla="*/ 2231585 h 2649785"/>
                  <a:gd name="connsiteX0" fmla="*/ 922324 w 1073505"/>
                  <a:gd name="connsiteY0" fmla="*/ 1078382 h 2649785"/>
                  <a:gd name="connsiteX1" fmla="*/ 962558 w 1073505"/>
                  <a:gd name="connsiteY1" fmla="*/ 1118616 h 2649785"/>
                  <a:gd name="connsiteX2" fmla="*/ 969873 w 1073505"/>
                  <a:gd name="connsiteY2" fmla="*/ 1173480 h 2649785"/>
                  <a:gd name="connsiteX3" fmla="*/ 991818 w 1073505"/>
                  <a:gd name="connsiteY3" fmla="*/ 1125931 h 2649785"/>
                  <a:gd name="connsiteX4" fmla="*/ 1028394 w 1073505"/>
                  <a:gd name="connsiteY4" fmla="*/ 1133246 h 2649785"/>
                  <a:gd name="connsiteX5" fmla="*/ 1013764 w 1073505"/>
                  <a:gd name="connsiteY5" fmla="*/ 1169822 h 2649785"/>
                  <a:gd name="connsiteX6" fmla="*/ 991818 w 1073505"/>
                  <a:gd name="connsiteY6" fmla="*/ 1173480 h 2649785"/>
                  <a:gd name="connsiteX7" fmla="*/ 984503 w 1073505"/>
                  <a:gd name="connsiteY7" fmla="*/ 1202741 h 2649785"/>
                  <a:gd name="connsiteX8" fmla="*/ 966215 w 1073505"/>
                  <a:gd name="connsiteY8" fmla="*/ 1202741 h 2649785"/>
                  <a:gd name="connsiteX9" fmla="*/ 988161 w 1073505"/>
                  <a:gd name="connsiteY9" fmla="*/ 1235659 h 2649785"/>
                  <a:gd name="connsiteX10" fmla="*/ 1046682 w 1073505"/>
                  <a:gd name="connsiteY10" fmla="*/ 1195426 h 2649785"/>
                  <a:gd name="connsiteX11" fmla="*/ 1068628 w 1073505"/>
                  <a:gd name="connsiteY11" fmla="*/ 1129589 h 2649785"/>
                  <a:gd name="connsiteX12" fmla="*/ 1072286 w 1073505"/>
                  <a:gd name="connsiteY12" fmla="*/ 1093013 h 2649785"/>
                  <a:gd name="connsiteX13" fmla="*/ 1061313 w 1073505"/>
                  <a:gd name="connsiteY13" fmla="*/ 1071067 h 2649785"/>
                  <a:gd name="connsiteX14" fmla="*/ 1032052 w 1073505"/>
                  <a:gd name="connsiteY14" fmla="*/ 964997 h 2649785"/>
                  <a:gd name="connsiteX15" fmla="*/ 999134 w 1073505"/>
                  <a:gd name="connsiteY15" fmla="*/ 851611 h 2649785"/>
                  <a:gd name="connsiteX16" fmla="*/ 988161 w 1073505"/>
                  <a:gd name="connsiteY16" fmla="*/ 727253 h 2649785"/>
                  <a:gd name="connsiteX17" fmla="*/ 922324 w 1073505"/>
                  <a:gd name="connsiteY17" fmla="*/ 548030 h 2649785"/>
                  <a:gd name="connsiteX18" fmla="*/ 856487 w 1073505"/>
                  <a:gd name="connsiteY18" fmla="*/ 244450 h 2649785"/>
                  <a:gd name="connsiteX19" fmla="*/ 838199 w 1073505"/>
                  <a:gd name="connsiteY19" fmla="*/ 189586 h 2649785"/>
                  <a:gd name="connsiteX20" fmla="*/ 732129 w 1073505"/>
                  <a:gd name="connsiteY20" fmla="*/ 134722 h 2649785"/>
                  <a:gd name="connsiteX21" fmla="*/ 637031 w 1073505"/>
                  <a:gd name="connsiteY21" fmla="*/ 65227 h 2649785"/>
                  <a:gd name="connsiteX22" fmla="*/ 699210 w 1073505"/>
                  <a:gd name="connsiteY22" fmla="*/ 171298 h 2649785"/>
                  <a:gd name="connsiteX23" fmla="*/ 721156 w 1073505"/>
                  <a:gd name="connsiteY23" fmla="*/ 255422 h 2649785"/>
                  <a:gd name="connsiteX24" fmla="*/ 713841 w 1073505"/>
                  <a:gd name="connsiteY24" fmla="*/ 354178 h 2649785"/>
                  <a:gd name="connsiteX25" fmla="*/ 702868 w 1073505"/>
                  <a:gd name="connsiteY25" fmla="*/ 357835 h 2649785"/>
                  <a:gd name="connsiteX26" fmla="*/ 688238 w 1073505"/>
                  <a:gd name="connsiteY26" fmla="*/ 281026 h 2649785"/>
                  <a:gd name="connsiteX27" fmla="*/ 600455 w 1073505"/>
                  <a:gd name="connsiteY27" fmla="*/ 153010 h 2649785"/>
                  <a:gd name="connsiteX28" fmla="*/ 615086 w 1073505"/>
                  <a:gd name="connsiteY28" fmla="*/ 127406 h 2649785"/>
                  <a:gd name="connsiteX29" fmla="*/ 589482 w 1073505"/>
                  <a:gd name="connsiteY29" fmla="*/ 87173 h 2649785"/>
                  <a:gd name="connsiteX30" fmla="*/ 501700 w 1073505"/>
                  <a:gd name="connsiteY30" fmla="*/ 68885 h 2649785"/>
                  <a:gd name="connsiteX31" fmla="*/ 556564 w 1073505"/>
                  <a:gd name="connsiteY31" fmla="*/ 145694 h 2649785"/>
                  <a:gd name="connsiteX32" fmla="*/ 534618 w 1073505"/>
                  <a:gd name="connsiteY32" fmla="*/ 204216 h 2649785"/>
                  <a:gd name="connsiteX33" fmla="*/ 443178 w 1073505"/>
                  <a:gd name="connsiteY33" fmla="*/ 50597 h 2649785"/>
                  <a:gd name="connsiteX34" fmla="*/ 417575 w 1073505"/>
                  <a:gd name="connsiteY34" fmla="*/ 17678 h 2649785"/>
                  <a:gd name="connsiteX35" fmla="*/ 395630 w 1073505"/>
                  <a:gd name="connsiteY35" fmla="*/ 3048 h 2649785"/>
                  <a:gd name="connsiteX36" fmla="*/ 359054 w 1073505"/>
                  <a:gd name="connsiteY36" fmla="*/ 35966 h 2649785"/>
                  <a:gd name="connsiteX37" fmla="*/ 231038 w 1073505"/>
                  <a:gd name="connsiteY37" fmla="*/ 54254 h 2649785"/>
                  <a:gd name="connsiteX38" fmla="*/ 154228 w 1073505"/>
                  <a:gd name="connsiteY38" fmla="*/ 46939 h 2649785"/>
                  <a:gd name="connsiteX39" fmla="*/ 135940 w 1073505"/>
                  <a:gd name="connsiteY39" fmla="*/ 90830 h 2649785"/>
                  <a:gd name="connsiteX40" fmla="*/ 88391 w 1073505"/>
                  <a:gd name="connsiteY40" fmla="*/ 156667 h 2649785"/>
                  <a:gd name="connsiteX41" fmla="*/ 92049 w 1073505"/>
                  <a:gd name="connsiteY41" fmla="*/ 204216 h 2649785"/>
                  <a:gd name="connsiteX42" fmla="*/ 81076 w 1073505"/>
                  <a:gd name="connsiteY42" fmla="*/ 226162 h 2649785"/>
                  <a:gd name="connsiteX43" fmla="*/ 11582 w 1073505"/>
                  <a:gd name="connsiteY43" fmla="*/ 646786 h 2649785"/>
                  <a:gd name="connsiteX44" fmla="*/ 11582 w 1073505"/>
                  <a:gd name="connsiteY44" fmla="*/ 741883 h 2649785"/>
                  <a:gd name="connsiteX45" fmla="*/ 51815 w 1073505"/>
                  <a:gd name="connsiteY45" fmla="*/ 913790 h 2649785"/>
                  <a:gd name="connsiteX46" fmla="*/ 77418 w 1073505"/>
                  <a:gd name="connsiteY46" fmla="*/ 1023518 h 2649785"/>
                  <a:gd name="connsiteX47" fmla="*/ 59130 w 1073505"/>
                  <a:gd name="connsiteY47" fmla="*/ 1074725 h 2649785"/>
                  <a:gd name="connsiteX48" fmla="*/ 92049 w 1073505"/>
                  <a:gd name="connsiteY48" fmla="*/ 1074725 h 2649785"/>
                  <a:gd name="connsiteX49" fmla="*/ 110337 w 1073505"/>
                  <a:gd name="connsiteY49" fmla="*/ 1038149 h 2649785"/>
                  <a:gd name="connsiteX50" fmla="*/ 121310 w 1073505"/>
                  <a:gd name="connsiteY50" fmla="*/ 1140562 h 2649785"/>
                  <a:gd name="connsiteX51" fmla="*/ 216407 w 1073505"/>
                  <a:gd name="connsiteY51" fmla="*/ 1239317 h 2649785"/>
                  <a:gd name="connsiteX52" fmla="*/ 220065 w 1073505"/>
                  <a:gd name="connsiteY52" fmla="*/ 1297838 h 2649785"/>
                  <a:gd name="connsiteX53" fmla="*/ 245668 w 1073505"/>
                  <a:gd name="connsiteY53" fmla="*/ 1360018 h 2649785"/>
                  <a:gd name="connsiteX54" fmla="*/ 242010 w 1073505"/>
                  <a:gd name="connsiteY54" fmla="*/ 1506322 h 2649785"/>
                  <a:gd name="connsiteX55" fmla="*/ 256641 w 1073505"/>
                  <a:gd name="connsiteY55" fmla="*/ 1586789 h 2649785"/>
                  <a:gd name="connsiteX56" fmla="*/ 242010 w 1073505"/>
                  <a:gd name="connsiteY56" fmla="*/ 1798930 h 2649785"/>
                  <a:gd name="connsiteX57" fmla="*/ 216407 w 1073505"/>
                  <a:gd name="connsiteY57" fmla="*/ 1941576 h 2649785"/>
                  <a:gd name="connsiteX58" fmla="*/ 227380 w 1073505"/>
                  <a:gd name="connsiteY58" fmla="*/ 2069592 h 2649785"/>
                  <a:gd name="connsiteX59" fmla="*/ 238353 w 1073505"/>
                  <a:gd name="connsiteY59" fmla="*/ 2219554 h 2649785"/>
                  <a:gd name="connsiteX60" fmla="*/ 249326 w 1073505"/>
                  <a:gd name="connsiteY60" fmla="*/ 2256130 h 2649785"/>
                  <a:gd name="connsiteX61" fmla="*/ 198119 w 1073505"/>
                  <a:gd name="connsiteY61" fmla="*/ 2300021 h 2649785"/>
                  <a:gd name="connsiteX62" fmla="*/ 201777 w 1073505"/>
                  <a:gd name="connsiteY62" fmla="*/ 2365858 h 2649785"/>
                  <a:gd name="connsiteX63" fmla="*/ 212750 w 1073505"/>
                  <a:gd name="connsiteY63" fmla="*/ 2395118 h 2649785"/>
                  <a:gd name="connsiteX64" fmla="*/ 190804 w 1073505"/>
                  <a:gd name="connsiteY64" fmla="*/ 2548738 h 2649785"/>
                  <a:gd name="connsiteX65" fmla="*/ 220065 w 1073505"/>
                  <a:gd name="connsiteY65" fmla="*/ 2625547 h 2649785"/>
                  <a:gd name="connsiteX66" fmla="*/ 318518 w 1073505"/>
                  <a:gd name="connsiteY66" fmla="*/ 2636630 h 2649785"/>
                  <a:gd name="connsiteX67" fmla="*/ 363523 w 1073505"/>
                  <a:gd name="connsiteY67" fmla="*/ 2546620 h 2649785"/>
                  <a:gd name="connsiteX68" fmla="*/ 363523 w 1073505"/>
                  <a:gd name="connsiteY68" fmla="*/ 2411605 h 2649785"/>
                  <a:gd name="connsiteX69" fmla="*/ 408528 w 1073505"/>
                  <a:gd name="connsiteY69" fmla="*/ 2366600 h 2649785"/>
                  <a:gd name="connsiteX70" fmla="*/ 408528 w 1073505"/>
                  <a:gd name="connsiteY70" fmla="*/ 2276590 h 2649785"/>
                  <a:gd name="connsiteX71" fmla="*/ 453533 w 1073505"/>
                  <a:gd name="connsiteY71" fmla="*/ 2231585 h 2649785"/>
                  <a:gd name="connsiteX72" fmla="*/ 408528 w 1073505"/>
                  <a:gd name="connsiteY72" fmla="*/ 2006560 h 2649785"/>
                  <a:gd name="connsiteX73" fmla="*/ 453533 w 1073505"/>
                  <a:gd name="connsiteY73" fmla="*/ 1916550 h 2649785"/>
                  <a:gd name="connsiteX74" fmla="*/ 408528 w 1073505"/>
                  <a:gd name="connsiteY74" fmla="*/ 1781535 h 2649785"/>
                  <a:gd name="connsiteX75" fmla="*/ 453533 w 1073505"/>
                  <a:gd name="connsiteY75" fmla="*/ 1646520 h 2649785"/>
                  <a:gd name="connsiteX76" fmla="*/ 543543 w 1073505"/>
                  <a:gd name="connsiteY76" fmla="*/ 1421495 h 2649785"/>
                  <a:gd name="connsiteX77" fmla="*/ 543543 w 1073505"/>
                  <a:gd name="connsiteY77" fmla="*/ 1331485 h 2649785"/>
                  <a:gd name="connsiteX78" fmla="*/ 588548 w 1073505"/>
                  <a:gd name="connsiteY78" fmla="*/ 1466500 h 2649785"/>
                  <a:gd name="connsiteX79" fmla="*/ 588548 w 1073505"/>
                  <a:gd name="connsiteY79" fmla="*/ 1601515 h 2649785"/>
                  <a:gd name="connsiteX80" fmla="*/ 633553 w 1073505"/>
                  <a:gd name="connsiteY80" fmla="*/ 1781535 h 2649785"/>
                  <a:gd name="connsiteX81" fmla="*/ 588548 w 1073505"/>
                  <a:gd name="connsiteY81" fmla="*/ 1916550 h 2649785"/>
                  <a:gd name="connsiteX82" fmla="*/ 633553 w 1073505"/>
                  <a:gd name="connsiteY82" fmla="*/ 2141575 h 2649785"/>
                  <a:gd name="connsiteX83" fmla="*/ 633553 w 1073505"/>
                  <a:gd name="connsiteY83" fmla="*/ 2231585 h 2649785"/>
                  <a:gd name="connsiteX84" fmla="*/ 678558 w 1073505"/>
                  <a:gd name="connsiteY84" fmla="*/ 2231585 h 2649785"/>
                  <a:gd name="connsiteX85" fmla="*/ 677265 w 1073505"/>
                  <a:gd name="connsiteY85" fmla="*/ 2245156 h 2649785"/>
                  <a:gd name="connsiteX0" fmla="*/ 922324 w 1073505"/>
                  <a:gd name="connsiteY0" fmla="*/ 1078382 h 2649785"/>
                  <a:gd name="connsiteX1" fmla="*/ 962558 w 1073505"/>
                  <a:gd name="connsiteY1" fmla="*/ 1118616 h 2649785"/>
                  <a:gd name="connsiteX2" fmla="*/ 969873 w 1073505"/>
                  <a:gd name="connsiteY2" fmla="*/ 1173480 h 2649785"/>
                  <a:gd name="connsiteX3" fmla="*/ 991818 w 1073505"/>
                  <a:gd name="connsiteY3" fmla="*/ 1125931 h 2649785"/>
                  <a:gd name="connsiteX4" fmla="*/ 1028394 w 1073505"/>
                  <a:gd name="connsiteY4" fmla="*/ 1133246 h 2649785"/>
                  <a:gd name="connsiteX5" fmla="*/ 1013764 w 1073505"/>
                  <a:gd name="connsiteY5" fmla="*/ 1169822 h 2649785"/>
                  <a:gd name="connsiteX6" fmla="*/ 991818 w 1073505"/>
                  <a:gd name="connsiteY6" fmla="*/ 1173480 h 2649785"/>
                  <a:gd name="connsiteX7" fmla="*/ 984503 w 1073505"/>
                  <a:gd name="connsiteY7" fmla="*/ 1202741 h 2649785"/>
                  <a:gd name="connsiteX8" fmla="*/ 966215 w 1073505"/>
                  <a:gd name="connsiteY8" fmla="*/ 1202741 h 2649785"/>
                  <a:gd name="connsiteX9" fmla="*/ 988161 w 1073505"/>
                  <a:gd name="connsiteY9" fmla="*/ 1235659 h 2649785"/>
                  <a:gd name="connsiteX10" fmla="*/ 1046682 w 1073505"/>
                  <a:gd name="connsiteY10" fmla="*/ 1195426 h 2649785"/>
                  <a:gd name="connsiteX11" fmla="*/ 1068628 w 1073505"/>
                  <a:gd name="connsiteY11" fmla="*/ 1129589 h 2649785"/>
                  <a:gd name="connsiteX12" fmla="*/ 1072286 w 1073505"/>
                  <a:gd name="connsiteY12" fmla="*/ 1093013 h 2649785"/>
                  <a:gd name="connsiteX13" fmla="*/ 1061313 w 1073505"/>
                  <a:gd name="connsiteY13" fmla="*/ 1071067 h 2649785"/>
                  <a:gd name="connsiteX14" fmla="*/ 1032052 w 1073505"/>
                  <a:gd name="connsiteY14" fmla="*/ 964997 h 2649785"/>
                  <a:gd name="connsiteX15" fmla="*/ 999134 w 1073505"/>
                  <a:gd name="connsiteY15" fmla="*/ 851611 h 2649785"/>
                  <a:gd name="connsiteX16" fmla="*/ 988161 w 1073505"/>
                  <a:gd name="connsiteY16" fmla="*/ 727253 h 2649785"/>
                  <a:gd name="connsiteX17" fmla="*/ 922324 w 1073505"/>
                  <a:gd name="connsiteY17" fmla="*/ 548030 h 2649785"/>
                  <a:gd name="connsiteX18" fmla="*/ 856487 w 1073505"/>
                  <a:gd name="connsiteY18" fmla="*/ 244450 h 2649785"/>
                  <a:gd name="connsiteX19" fmla="*/ 838199 w 1073505"/>
                  <a:gd name="connsiteY19" fmla="*/ 189586 h 2649785"/>
                  <a:gd name="connsiteX20" fmla="*/ 732129 w 1073505"/>
                  <a:gd name="connsiteY20" fmla="*/ 134722 h 2649785"/>
                  <a:gd name="connsiteX21" fmla="*/ 637031 w 1073505"/>
                  <a:gd name="connsiteY21" fmla="*/ 65227 h 2649785"/>
                  <a:gd name="connsiteX22" fmla="*/ 699210 w 1073505"/>
                  <a:gd name="connsiteY22" fmla="*/ 171298 h 2649785"/>
                  <a:gd name="connsiteX23" fmla="*/ 721156 w 1073505"/>
                  <a:gd name="connsiteY23" fmla="*/ 255422 h 2649785"/>
                  <a:gd name="connsiteX24" fmla="*/ 713841 w 1073505"/>
                  <a:gd name="connsiteY24" fmla="*/ 354178 h 2649785"/>
                  <a:gd name="connsiteX25" fmla="*/ 702868 w 1073505"/>
                  <a:gd name="connsiteY25" fmla="*/ 357835 h 2649785"/>
                  <a:gd name="connsiteX26" fmla="*/ 688238 w 1073505"/>
                  <a:gd name="connsiteY26" fmla="*/ 281026 h 2649785"/>
                  <a:gd name="connsiteX27" fmla="*/ 600455 w 1073505"/>
                  <a:gd name="connsiteY27" fmla="*/ 153010 h 2649785"/>
                  <a:gd name="connsiteX28" fmla="*/ 615086 w 1073505"/>
                  <a:gd name="connsiteY28" fmla="*/ 127406 h 2649785"/>
                  <a:gd name="connsiteX29" fmla="*/ 589482 w 1073505"/>
                  <a:gd name="connsiteY29" fmla="*/ 87173 h 2649785"/>
                  <a:gd name="connsiteX30" fmla="*/ 501700 w 1073505"/>
                  <a:gd name="connsiteY30" fmla="*/ 68885 h 2649785"/>
                  <a:gd name="connsiteX31" fmla="*/ 556564 w 1073505"/>
                  <a:gd name="connsiteY31" fmla="*/ 145694 h 2649785"/>
                  <a:gd name="connsiteX32" fmla="*/ 534618 w 1073505"/>
                  <a:gd name="connsiteY32" fmla="*/ 204216 h 2649785"/>
                  <a:gd name="connsiteX33" fmla="*/ 443178 w 1073505"/>
                  <a:gd name="connsiteY33" fmla="*/ 50597 h 2649785"/>
                  <a:gd name="connsiteX34" fmla="*/ 417575 w 1073505"/>
                  <a:gd name="connsiteY34" fmla="*/ 17678 h 2649785"/>
                  <a:gd name="connsiteX35" fmla="*/ 395630 w 1073505"/>
                  <a:gd name="connsiteY35" fmla="*/ 3048 h 2649785"/>
                  <a:gd name="connsiteX36" fmla="*/ 359054 w 1073505"/>
                  <a:gd name="connsiteY36" fmla="*/ 35966 h 2649785"/>
                  <a:gd name="connsiteX37" fmla="*/ 231038 w 1073505"/>
                  <a:gd name="connsiteY37" fmla="*/ 54254 h 2649785"/>
                  <a:gd name="connsiteX38" fmla="*/ 154228 w 1073505"/>
                  <a:gd name="connsiteY38" fmla="*/ 46939 h 2649785"/>
                  <a:gd name="connsiteX39" fmla="*/ 135940 w 1073505"/>
                  <a:gd name="connsiteY39" fmla="*/ 90830 h 2649785"/>
                  <a:gd name="connsiteX40" fmla="*/ 88391 w 1073505"/>
                  <a:gd name="connsiteY40" fmla="*/ 156667 h 2649785"/>
                  <a:gd name="connsiteX41" fmla="*/ 92049 w 1073505"/>
                  <a:gd name="connsiteY41" fmla="*/ 204216 h 2649785"/>
                  <a:gd name="connsiteX42" fmla="*/ 81076 w 1073505"/>
                  <a:gd name="connsiteY42" fmla="*/ 226162 h 2649785"/>
                  <a:gd name="connsiteX43" fmla="*/ 11582 w 1073505"/>
                  <a:gd name="connsiteY43" fmla="*/ 646786 h 2649785"/>
                  <a:gd name="connsiteX44" fmla="*/ 11582 w 1073505"/>
                  <a:gd name="connsiteY44" fmla="*/ 741883 h 2649785"/>
                  <a:gd name="connsiteX45" fmla="*/ 51815 w 1073505"/>
                  <a:gd name="connsiteY45" fmla="*/ 913790 h 2649785"/>
                  <a:gd name="connsiteX46" fmla="*/ 77418 w 1073505"/>
                  <a:gd name="connsiteY46" fmla="*/ 1023518 h 2649785"/>
                  <a:gd name="connsiteX47" fmla="*/ 59130 w 1073505"/>
                  <a:gd name="connsiteY47" fmla="*/ 1074725 h 2649785"/>
                  <a:gd name="connsiteX48" fmla="*/ 92049 w 1073505"/>
                  <a:gd name="connsiteY48" fmla="*/ 1074725 h 2649785"/>
                  <a:gd name="connsiteX49" fmla="*/ 110337 w 1073505"/>
                  <a:gd name="connsiteY49" fmla="*/ 1038149 h 2649785"/>
                  <a:gd name="connsiteX50" fmla="*/ 121310 w 1073505"/>
                  <a:gd name="connsiteY50" fmla="*/ 1140562 h 2649785"/>
                  <a:gd name="connsiteX51" fmla="*/ 216407 w 1073505"/>
                  <a:gd name="connsiteY51" fmla="*/ 1239317 h 2649785"/>
                  <a:gd name="connsiteX52" fmla="*/ 220065 w 1073505"/>
                  <a:gd name="connsiteY52" fmla="*/ 1297838 h 2649785"/>
                  <a:gd name="connsiteX53" fmla="*/ 245668 w 1073505"/>
                  <a:gd name="connsiteY53" fmla="*/ 1360018 h 2649785"/>
                  <a:gd name="connsiteX54" fmla="*/ 242010 w 1073505"/>
                  <a:gd name="connsiteY54" fmla="*/ 1506322 h 2649785"/>
                  <a:gd name="connsiteX55" fmla="*/ 256641 w 1073505"/>
                  <a:gd name="connsiteY55" fmla="*/ 1586789 h 2649785"/>
                  <a:gd name="connsiteX56" fmla="*/ 242010 w 1073505"/>
                  <a:gd name="connsiteY56" fmla="*/ 1798930 h 2649785"/>
                  <a:gd name="connsiteX57" fmla="*/ 216407 w 1073505"/>
                  <a:gd name="connsiteY57" fmla="*/ 1941576 h 2649785"/>
                  <a:gd name="connsiteX58" fmla="*/ 227380 w 1073505"/>
                  <a:gd name="connsiteY58" fmla="*/ 2069592 h 2649785"/>
                  <a:gd name="connsiteX59" fmla="*/ 238353 w 1073505"/>
                  <a:gd name="connsiteY59" fmla="*/ 2219554 h 2649785"/>
                  <a:gd name="connsiteX60" fmla="*/ 249326 w 1073505"/>
                  <a:gd name="connsiteY60" fmla="*/ 2256130 h 2649785"/>
                  <a:gd name="connsiteX61" fmla="*/ 198119 w 1073505"/>
                  <a:gd name="connsiteY61" fmla="*/ 2300021 h 2649785"/>
                  <a:gd name="connsiteX62" fmla="*/ 201777 w 1073505"/>
                  <a:gd name="connsiteY62" fmla="*/ 2365858 h 2649785"/>
                  <a:gd name="connsiteX63" fmla="*/ 212750 w 1073505"/>
                  <a:gd name="connsiteY63" fmla="*/ 2395118 h 2649785"/>
                  <a:gd name="connsiteX64" fmla="*/ 190804 w 1073505"/>
                  <a:gd name="connsiteY64" fmla="*/ 2548738 h 2649785"/>
                  <a:gd name="connsiteX65" fmla="*/ 220065 w 1073505"/>
                  <a:gd name="connsiteY65" fmla="*/ 2625547 h 2649785"/>
                  <a:gd name="connsiteX66" fmla="*/ 318518 w 1073505"/>
                  <a:gd name="connsiteY66" fmla="*/ 2636630 h 2649785"/>
                  <a:gd name="connsiteX67" fmla="*/ 363523 w 1073505"/>
                  <a:gd name="connsiteY67" fmla="*/ 2546620 h 2649785"/>
                  <a:gd name="connsiteX68" fmla="*/ 363523 w 1073505"/>
                  <a:gd name="connsiteY68" fmla="*/ 2411605 h 2649785"/>
                  <a:gd name="connsiteX69" fmla="*/ 408528 w 1073505"/>
                  <a:gd name="connsiteY69" fmla="*/ 2366600 h 2649785"/>
                  <a:gd name="connsiteX70" fmla="*/ 408528 w 1073505"/>
                  <a:gd name="connsiteY70" fmla="*/ 2276590 h 2649785"/>
                  <a:gd name="connsiteX71" fmla="*/ 453533 w 1073505"/>
                  <a:gd name="connsiteY71" fmla="*/ 2231585 h 2649785"/>
                  <a:gd name="connsiteX72" fmla="*/ 408528 w 1073505"/>
                  <a:gd name="connsiteY72" fmla="*/ 2006560 h 2649785"/>
                  <a:gd name="connsiteX73" fmla="*/ 453533 w 1073505"/>
                  <a:gd name="connsiteY73" fmla="*/ 1916550 h 2649785"/>
                  <a:gd name="connsiteX74" fmla="*/ 408528 w 1073505"/>
                  <a:gd name="connsiteY74" fmla="*/ 1781535 h 2649785"/>
                  <a:gd name="connsiteX75" fmla="*/ 453533 w 1073505"/>
                  <a:gd name="connsiteY75" fmla="*/ 1646520 h 2649785"/>
                  <a:gd name="connsiteX76" fmla="*/ 543543 w 1073505"/>
                  <a:gd name="connsiteY76" fmla="*/ 1421495 h 2649785"/>
                  <a:gd name="connsiteX77" fmla="*/ 543543 w 1073505"/>
                  <a:gd name="connsiteY77" fmla="*/ 1331485 h 2649785"/>
                  <a:gd name="connsiteX78" fmla="*/ 588548 w 1073505"/>
                  <a:gd name="connsiteY78" fmla="*/ 1466500 h 2649785"/>
                  <a:gd name="connsiteX79" fmla="*/ 588548 w 1073505"/>
                  <a:gd name="connsiteY79" fmla="*/ 1601515 h 2649785"/>
                  <a:gd name="connsiteX80" fmla="*/ 633553 w 1073505"/>
                  <a:gd name="connsiteY80" fmla="*/ 1781535 h 2649785"/>
                  <a:gd name="connsiteX81" fmla="*/ 588548 w 1073505"/>
                  <a:gd name="connsiteY81" fmla="*/ 1916550 h 2649785"/>
                  <a:gd name="connsiteX82" fmla="*/ 633553 w 1073505"/>
                  <a:gd name="connsiteY82" fmla="*/ 2141575 h 2649785"/>
                  <a:gd name="connsiteX83" fmla="*/ 633553 w 1073505"/>
                  <a:gd name="connsiteY83" fmla="*/ 2231585 h 2649785"/>
                  <a:gd name="connsiteX84" fmla="*/ 678558 w 1073505"/>
                  <a:gd name="connsiteY84" fmla="*/ 2231585 h 2649785"/>
                  <a:gd name="connsiteX85" fmla="*/ 768568 w 1073505"/>
                  <a:gd name="connsiteY85" fmla="*/ 2276590 h 2649785"/>
                  <a:gd name="connsiteX0" fmla="*/ 922324 w 1073505"/>
                  <a:gd name="connsiteY0" fmla="*/ 1078382 h 2649785"/>
                  <a:gd name="connsiteX1" fmla="*/ 962558 w 1073505"/>
                  <a:gd name="connsiteY1" fmla="*/ 1118616 h 2649785"/>
                  <a:gd name="connsiteX2" fmla="*/ 969873 w 1073505"/>
                  <a:gd name="connsiteY2" fmla="*/ 1173480 h 2649785"/>
                  <a:gd name="connsiteX3" fmla="*/ 991818 w 1073505"/>
                  <a:gd name="connsiteY3" fmla="*/ 1125931 h 2649785"/>
                  <a:gd name="connsiteX4" fmla="*/ 1028394 w 1073505"/>
                  <a:gd name="connsiteY4" fmla="*/ 1133246 h 2649785"/>
                  <a:gd name="connsiteX5" fmla="*/ 1013764 w 1073505"/>
                  <a:gd name="connsiteY5" fmla="*/ 1169822 h 2649785"/>
                  <a:gd name="connsiteX6" fmla="*/ 991818 w 1073505"/>
                  <a:gd name="connsiteY6" fmla="*/ 1173480 h 2649785"/>
                  <a:gd name="connsiteX7" fmla="*/ 984503 w 1073505"/>
                  <a:gd name="connsiteY7" fmla="*/ 1202741 h 2649785"/>
                  <a:gd name="connsiteX8" fmla="*/ 966215 w 1073505"/>
                  <a:gd name="connsiteY8" fmla="*/ 1202741 h 2649785"/>
                  <a:gd name="connsiteX9" fmla="*/ 988161 w 1073505"/>
                  <a:gd name="connsiteY9" fmla="*/ 1235659 h 2649785"/>
                  <a:gd name="connsiteX10" fmla="*/ 1046682 w 1073505"/>
                  <a:gd name="connsiteY10" fmla="*/ 1195426 h 2649785"/>
                  <a:gd name="connsiteX11" fmla="*/ 1068628 w 1073505"/>
                  <a:gd name="connsiteY11" fmla="*/ 1129589 h 2649785"/>
                  <a:gd name="connsiteX12" fmla="*/ 1072286 w 1073505"/>
                  <a:gd name="connsiteY12" fmla="*/ 1093013 h 2649785"/>
                  <a:gd name="connsiteX13" fmla="*/ 1061313 w 1073505"/>
                  <a:gd name="connsiteY13" fmla="*/ 1071067 h 2649785"/>
                  <a:gd name="connsiteX14" fmla="*/ 1032052 w 1073505"/>
                  <a:gd name="connsiteY14" fmla="*/ 964997 h 2649785"/>
                  <a:gd name="connsiteX15" fmla="*/ 999134 w 1073505"/>
                  <a:gd name="connsiteY15" fmla="*/ 851611 h 2649785"/>
                  <a:gd name="connsiteX16" fmla="*/ 988161 w 1073505"/>
                  <a:gd name="connsiteY16" fmla="*/ 727253 h 2649785"/>
                  <a:gd name="connsiteX17" fmla="*/ 922324 w 1073505"/>
                  <a:gd name="connsiteY17" fmla="*/ 548030 h 2649785"/>
                  <a:gd name="connsiteX18" fmla="*/ 856487 w 1073505"/>
                  <a:gd name="connsiteY18" fmla="*/ 244450 h 2649785"/>
                  <a:gd name="connsiteX19" fmla="*/ 838199 w 1073505"/>
                  <a:gd name="connsiteY19" fmla="*/ 189586 h 2649785"/>
                  <a:gd name="connsiteX20" fmla="*/ 732129 w 1073505"/>
                  <a:gd name="connsiteY20" fmla="*/ 134722 h 2649785"/>
                  <a:gd name="connsiteX21" fmla="*/ 637031 w 1073505"/>
                  <a:gd name="connsiteY21" fmla="*/ 65227 h 2649785"/>
                  <a:gd name="connsiteX22" fmla="*/ 699210 w 1073505"/>
                  <a:gd name="connsiteY22" fmla="*/ 171298 h 2649785"/>
                  <a:gd name="connsiteX23" fmla="*/ 721156 w 1073505"/>
                  <a:gd name="connsiteY23" fmla="*/ 255422 h 2649785"/>
                  <a:gd name="connsiteX24" fmla="*/ 713841 w 1073505"/>
                  <a:gd name="connsiteY24" fmla="*/ 354178 h 2649785"/>
                  <a:gd name="connsiteX25" fmla="*/ 702868 w 1073505"/>
                  <a:gd name="connsiteY25" fmla="*/ 357835 h 2649785"/>
                  <a:gd name="connsiteX26" fmla="*/ 688238 w 1073505"/>
                  <a:gd name="connsiteY26" fmla="*/ 281026 h 2649785"/>
                  <a:gd name="connsiteX27" fmla="*/ 600455 w 1073505"/>
                  <a:gd name="connsiteY27" fmla="*/ 153010 h 2649785"/>
                  <a:gd name="connsiteX28" fmla="*/ 615086 w 1073505"/>
                  <a:gd name="connsiteY28" fmla="*/ 127406 h 2649785"/>
                  <a:gd name="connsiteX29" fmla="*/ 589482 w 1073505"/>
                  <a:gd name="connsiteY29" fmla="*/ 87173 h 2649785"/>
                  <a:gd name="connsiteX30" fmla="*/ 501700 w 1073505"/>
                  <a:gd name="connsiteY30" fmla="*/ 68885 h 2649785"/>
                  <a:gd name="connsiteX31" fmla="*/ 556564 w 1073505"/>
                  <a:gd name="connsiteY31" fmla="*/ 145694 h 2649785"/>
                  <a:gd name="connsiteX32" fmla="*/ 534618 w 1073505"/>
                  <a:gd name="connsiteY32" fmla="*/ 204216 h 2649785"/>
                  <a:gd name="connsiteX33" fmla="*/ 443178 w 1073505"/>
                  <a:gd name="connsiteY33" fmla="*/ 50597 h 2649785"/>
                  <a:gd name="connsiteX34" fmla="*/ 417575 w 1073505"/>
                  <a:gd name="connsiteY34" fmla="*/ 17678 h 2649785"/>
                  <a:gd name="connsiteX35" fmla="*/ 395630 w 1073505"/>
                  <a:gd name="connsiteY35" fmla="*/ 3048 h 2649785"/>
                  <a:gd name="connsiteX36" fmla="*/ 359054 w 1073505"/>
                  <a:gd name="connsiteY36" fmla="*/ 35966 h 2649785"/>
                  <a:gd name="connsiteX37" fmla="*/ 231038 w 1073505"/>
                  <a:gd name="connsiteY37" fmla="*/ 54254 h 2649785"/>
                  <a:gd name="connsiteX38" fmla="*/ 154228 w 1073505"/>
                  <a:gd name="connsiteY38" fmla="*/ 46939 h 2649785"/>
                  <a:gd name="connsiteX39" fmla="*/ 135940 w 1073505"/>
                  <a:gd name="connsiteY39" fmla="*/ 90830 h 2649785"/>
                  <a:gd name="connsiteX40" fmla="*/ 88391 w 1073505"/>
                  <a:gd name="connsiteY40" fmla="*/ 156667 h 2649785"/>
                  <a:gd name="connsiteX41" fmla="*/ 92049 w 1073505"/>
                  <a:gd name="connsiteY41" fmla="*/ 204216 h 2649785"/>
                  <a:gd name="connsiteX42" fmla="*/ 81076 w 1073505"/>
                  <a:gd name="connsiteY42" fmla="*/ 226162 h 2649785"/>
                  <a:gd name="connsiteX43" fmla="*/ 11582 w 1073505"/>
                  <a:gd name="connsiteY43" fmla="*/ 646786 h 2649785"/>
                  <a:gd name="connsiteX44" fmla="*/ 11582 w 1073505"/>
                  <a:gd name="connsiteY44" fmla="*/ 741883 h 2649785"/>
                  <a:gd name="connsiteX45" fmla="*/ 51815 w 1073505"/>
                  <a:gd name="connsiteY45" fmla="*/ 913790 h 2649785"/>
                  <a:gd name="connsiteX46" fmla="*/ 77418 w 1073505"/>
                  <a:gd name="connsiteY46" fmla="*/ 1023518 h 2649785"/>
                  <a:gd name="connsiteX47" fmla="*/ 59130 w 1073505"/>
                  <a:gd name="connsiteY47" fmla="*/ 1074725 h 2649785"/>
                  <a:gd name="connsiteX48" fmla="*/ 92049 w 1073505"/>
                  <a:gd name="connsiteY48" fmla="*/ 1074725 h 2649785"/>
                  <a:gd name="connsiteX49" fmla="*/ 110337 w 1073505"/>
                  <a:gd name="connsiteY49" fmla="*/ 1038149 h 2649785"/>
                  <a:gd name="connsiteX50" fmla="*/ 121310 w 1073505"/>
                  <a:gd name="connsiteY50" fmla="*/ 1140562 h 2649785"/>
                  <a:gd name="connsiteX51" fmla="*/ 216407 w 1073505"/>
                  <a:gd name="connsiteY51" fmla="*/ 1239317 h 2649785"/>
                  <a:gd name="connsiteX52" fmla="*/ 220065 w 1073505"/>
                  <a:gd name="connsiteY52" fmla="*/ 1297838 h 2649785"/>
                  <a:gd name="connsiteX53" fmla="*/ 245668 w 1073505"/>
                  <a:gd name="connsiteY53" fmla="*/ 1360018 h 2649785"/>
                  <a:gd name="connsiteX54" fmla="*/ 242010 w 1073505"/>
                  <a:gd name="connsiteY54" fmla="*/ 1506322 h 2649785"/>
                  <a:gd name="connsiteX55" fmla="*/ 256641 w 1073505"/>
                  <a:gd name="connsiteY55" fmla="*/ 1586789 h 2649785"/>
                  <a:gd name="connsiteX56" fmla="*/ 242010 w 1073505"/>
                  <a:gd name="connsiteY56" fmla="*/ 1798930 h 2649785"/>
                  <a:gd name="connsiteX57" fmla="*/ 216407 w 1073505"/>
                  <a:gd name="connsiteY57" fmla="*/ 1941576 h 2649785"/>
                  <a:gd name="connsiteX58" fmla="*/ 227380 w 1073505"/>
                  <a:gd name="connsiteY58" fmla="*/ 2069592 h 2649785"/>
                  <a:gd name="connsiteX59" fmla="*/ 238353 w 1073505"/>
                  <a:gd name="connsiteY59" fmla="*/ 2219554 h 2649785"/>
                  <a:gd name="connsiteX60" fmla="*/ 249326 w 1073505"/>
                  <a:gd name="connsiteY60" fmla="*/ 2256130 h 2649785"/>
                  <a:gd name="connsiteX61" fmla="*/ 198119 w 1073505"/>
                  <a:gd name="connsiteY61" fmla="*/ 2300021 h 2649785"/>
                  <a:gd name="connsiteX62" fmla="*/ 201777 w 1073505"/>
                  <a:gd name="connsiteY62" fmla="*/ 2365858 h 2649785"/>
                  <a:gd name="connsiteX63" fmla="*/ 212750 w 1073505"/>
                  <a:gd name="connsiteY63" fmla="*/ 2395118 h 2649785"/>
                  <a:gd name="connsiteX64" fmla="*/ 190804 w 1073505"/>
                  <a:gd name="connsiteY64" fmla="*/ 2548738 h 2649785"/>
                  <a:gd name="connsiteX65" fmla="*/ 220065 w 1073505"/>
                  <a:gd name="connsiteY65" fmla="*/ 2625547 h 2649785"/>
                  <a:gd name="connsiteX66" fmla="*/ 318518 w 1073505"/>
                  <a:gd name="connsiteY66" fmla="*/ 2636630 h 2649785"/>
                  <a:gd name="connsiteX67" fmla="*/ 363523 w 1073505"/>
                  <a:gd name="connsiteY67" fmla="*/ 2546620 h 2649785"/>
                  <a:gd name="connsiteX68" fmla="*/ 363523 w 1073505"/>
                  <a:gd name="connsiteY68" fmla="*/ 2411605 h 2649785"/>
                  <a:gd name="connsiteX69" fmla="*/ 408528 w 1073505"/>
                  <a:gd name="connsiteY69" fmla="*/ 2366600 h 2649785"/>
                  <a:gd name="connsiteX70" fmla="*/ 408528 w 1073505"/>
                  <a:gd name="connsiteY70" fmla="*/ 2276590 h 2649785"/>
                  <a:gd name="connsiteX71" fmla="*/ 453533 w 1073505"/>
                  <a:gd name="connsiteY71" fmla="*/ 2231585 h 2649785"/>
                  <a:gd name="connsiteX72" fmla="*/ 408528 w 1073505"/>
                  <a:gd name="connsiteY72" fmla="*/ 2006560 h 2649785"/>
                  <a:gd name="connsiteX73" fmla="*/ 453533 w 1073505"/>
                  <a:gd name="connsiteY73" fmla="*/ 1916550 h 2649785"/>
                  <a:gd name="connsiteX74" fmla="*/ 408528 w 1073505"/>
                  <a:gd name="connsiteY74" fmla="*/ 1781535 h 2649785"/>
                  <a:gd name="connsiteX75" fmla="*/ 453533 w 1073505"/>
                  <a:gd name="connsiteY75" fmla="*/ 1646520 h 2649785"/>
                  <a:gd name="connsiteX76" fmla="*/ 543543 w 1073505"/>
                  <a:gd name="connsiteY76" fmla="*/ 1421495 h 2649785"/>
                  <a:gd name="connsiteX77" fmla="*/ 543543 w 1073505"/>
                  <a:gd name="connsiteY77" fmla="*/ 1331485 h 2649785"/>
                  <a:gd name="connsiteX78" fmla="*/ 588548 w 1073505"/>
                  <a:gd name="connsiteY78" fmla="*/ 1466500 h 2649785"/>
                  <a:gd name="connsiteX79" fmla="*/ 588548 w 1073505"/>
                  <a:gd name="connsiteY79" fmla="*/ 1601515 h 2649785"/>
                  <a:gd name="connsiteX80" fmla="*/ 633553 w 1073505"/>
                  <a:gd name="connsiteY80" fmla="*/ 1781535 h 2649785"/>
                  <a:gd name="connsiteX81" fmla="*/ 588548 w 1073505"/>
                  <a:gd name="connsiteY81" fmla="*/ 1916550 h 2649785"/>
                  <a:gd name="connsiteX82" fmla="*/ 633553 w 1073505"/>
                  <a:gd name="connsiteY82" fmla="*/ 2141575 h 2649785"/>
                  <a:gd name="connsiteX83" fmla="*/ 633553 w 1073505"/>
                  <a:gd name="connsiteY83" fmla="*/ 2231585 h 2649785"/>
                  <a:gd name="connsiteX84" fmla="*/ 678558 w 1073505"/>
                  <a:gd name="connsiteY84" fmla="*/ 2231585 h 2649785"/>
                  <a:gd name="connsiteX85" fmla="*/ 768568 w 1073505"/>
                  <a:gd name="connsiteY85" fmla="*/ 2276590 h 2649785"/>
                  <a:gd name="connsiteX86" fmla="*/ 765047 w 1073505"/>
                  <a:gd name="connsiteY86" fmla="*/ 2278074 h 2649785"/>
                  <a:gd name="connsiteX0" fmla="*/ 922324 w 1073505"/>
                  <a:gd name="connsiteY0" fmla="*/ 1078382 h 2649785"/>
                  <a:gd name="connsiteX1" fmla="*/ 962558 w 1073505"/>
                  <a:gd name="connsiteY1" fmla="*/ 1118616 h 2649785"/>
                  <a:gd name="connsiteX2" fmla="*/ 969873 w 1073505"/>
                  <a:gd name="connsiteY2" fmla="*/ 1173480 h 2649785"/>
                  <a:gd name="connsiteX3" fmla="*/ 991818 w 1073505"/>
                  <a:gd name="connsiteY3" fmla="*/ 1125931 h 2649785"/>
                  <a:gd name="connsiteX4" fmla="*/ 1028394 w 1073505"/>
                  <a:gd name="connsiteY4" fmla="*/ 1133246 h 2649785"/>
                  <a:gd name="connsiteX5" fmla="*/ 1013764 w 1073505"/>
                  <a:gd name="connsiteY5" fmla="*/ 1169822 h 2649785"/>
                  <a:gd name="connsiteX6" fmla="*/ 991818 w 1073505"/>
                  <a:gd name="connsiteY6" fmla="*/ 1173480 h 2649785"/>
                  <a:gd name="connsiteX7" fmla="*/ 984503 w 1073505"/>
                  <a:gd name="connsiteY7" fmla="*/ 1202741 h 2649785"/>
                  <a:gd name="connsiteX8" fmla="*/ 966215 w 1073505"/>
                  <a:gd name="connsiteY8" fmla="*/ 1202741 h 2649785"/>
                  <a:gd name="connsiteX9" fmla="*/ 988161 w 1073505"/>
                  <a:gd name="connsiteY9" fmla="*/ 1235659 h 2649785"/>
                  <a:gd name="connsiteX10" fmla="*/ 1046682 w 1073505"/>
                  <a:gd name="connsiteY10" fmla="*/ 1195426 h 2649785"/>
                  <a:gd name="connsiteX11" fmla="*/ 1068628 w 1073505"/>
                  <a:gd name="connsiteY11" fmla="*/ 1129589 h 2649785"/>
                  <a:gd name="connsiteX12" fmla="*/ 1072286 w 1073505"/>
                  <a:gd name="connsiteY12" fmla="*/ 1093013 h 2649785"/>
                  <a:gd name="connsiteX13" fmla="*/ 1061313 w 1073505"/>
                  <a:gd name="connsiteY13" fmla="*/ 1071067 h 2649785"/>
                  <a:gd name="connsiteX14" fmla="*/ 1032052 w 1073505"/>
                  <a:gd name="connsiteY14" fmla="*/ 964997 h 2649785"/>
                  <a:gd name="connsiteX15" fmla="*/ 999134 w 1073505"/>
                  <a:gd name="connsiteY15" fmla="*/ 851611 h 2649785"/>
                  <a:gd name="connsiteX16" fmla="*/ 988161 w 1073505"/>
                  <a:gd name="connsiteY16" fmla="*/ 727253 h 2649785"/>
                  <a:gd name="connsiteX17" fmla="*/ 922324 w 1073505"/>
                  <a:gd name="connsiteY17" fmla="*/ 548030 h 2649785"/>
                  <a:gd name="connsiteX18" fmla="*/ 856487 w 1073505"/>
                  <a:gd name="connsiteY18" fmla="*/ 244450 h 2649785"/>
                  <a:gd name="connsiteX19" fmla="*/ 838199 w 1073505"/>
                  <a:gd name="connsiteY19" fmla="*/ 189586 h 2649785"/>
                  <a:gd name="connsiteX20" fmla="*/ 732129 w 1073505"/>
                  <a:gd name="connsiteY20" fmla="*/ 134722 h 2649785"/>
                  <a:gd name="connsiteX21" fmla="*/ 637031 w 1073505"/>
                  <a:gd name="connsiteY21" fmla="*/ 65227 h 2649785"/>
                  <a:gd name="connsiteX22" fmla="*/ 699210 w 1073505"/>
                  <a:gd name="connsiteY22" fmla="*/ 171298 h 2649785"/>
                  <a:gd name="connsiteX23" fmla="*/ 721156 w 1073505"/>
                  <a:gd name="connsiteY23" fmla="*/ 255422 h 2649785"/>
                  <a:gd name="connsiteX24" fmla="*/ 713841 w 1073505"/>
                  <a:gd name="connsiteY24" fmla="*/ 354178 h 2649785"/>
                  <a:gd name="connsiteX25" fmla="*/ 702868 w 1073505"/>
                  <a:gd name="connsiteY25" fmla="*/ 357835 h 2649785"/>
                  <a:gd name="connsiteX26" fmla="*/ 688238 w 1073505"/>
                  <a:gd name="connsiteY26" fmla="*/ 281026 h 2649785"/>
                  <a:gd name="connsiteX27" fmla="*/ 600455 w 1073505"/>
                  <a:gd name="connsiteY27" fmla="*/ 153010 h 2649785"/>
                  <a:gd name="connsiteX28" fmla="*/ 615086 w 1073505"/>
                  <a:gd name="connsiteY28" fmla="*/ 127406 h 2649785"/>
                  <a:gd name="connsiteX29" fmla="*/ 589482 w 1073505"/>
                  <a:gd name="connsiteY29" fmla="*/ 87173 h 2649785"/>
                  <a:gd name="connsiteX30" fmla="*/ 501700 w 1073505"/>
                  <a:gd name="connsiteY30" fmla="*/ 68885 h 2649785"/>
                  <a:gd name="connsiteX31" fmla="*/ 556564 w 1073505"/>
                  <a:gd name="connsiteY31" fmla="*/ 145694 h 2649785"/>
                  <a:gd name="connsiteX32" fmla="*/ 534618 w 1073505"/>
                  <a:gd name="connsiteY32" fmla="*/ 204216 h 2649785"/>
                  <a:gd name="connsiteX33" fmla="*/ 443178 w 1073505"/>
                  <a:gd name="connsiteY33" fmla="*/ 50597 h 2649785"/>
                  <a:gd name="connsiteX34" fmla="*/ 417575 w 1073505"/>
                  <a:gd name="connsiteY34" fmla="*/ 17678 h 2649785"/>
                  <a:gd name="connsiteX35" fmla="*/ 395630 w 1073505"/>
                  <a:gd name="connsiteY35" fmla="*/ 3048 h 2649785"/>
                  <a:gd name="connsiteX36" fmla="*/ 359054 w 1073505"/>
                  <a:gd name="connsiteY36" fmla="*/ 35966 h 2649785"/>
                  <a:gd name="connsiteX37" fmla="*/ 231038 w 1073505"/>
                  <a:gd name="connsiteY37" fmla="*/ 54254 h 2649785"/>
                  <a:gd name="connsiteX38" fmla="*/ 154228 w 1073505"/>
                  <a:gd name="connsiteY38" fmla="*/ 46939 h 2649785"/>
                  <a:gd name="connsiteX39" fmla="*/ 135940 w 1073505"/>
                  <a:gd name="connsiteY39" fmla="*/ 90830 h 2649785"/>
                  <a:gd name="connsiteX40" fmla="*/ 88391 w 1073505"/>
                  <a:gd name="connsiteY40" fmla="*/ 156667 h 2649785"/>
                  <a:gd name="connsiteX41" fmla="*/ 92049 w 1073505"/>
                  <a:gd name="connsiteY41" fmla="*/ 204216 h 2649785"/>
                  <a:gd name="connsiteX42" fmla="*/ 81076 w 1073505"/>
                  <a:gd name="connsiteY42" fmla="*/ 226162 h 2649785"/>
                  <a:gd name="connsiteX43" fmla="*/ 11582 w 1073505"/>
                  <a:gd name="connsiteY43" fmla="*/ 646786 h 2649785"/>
                  <a:gd name="connsiteX44" fmla="*/ 11582 w 1073505"/>
                  <a:gd name="connsiteY44" fmla="*/ 741883 h 2649785"/>
                  <a:gd name="connsiteX45" fmla="*/ 51815 w 1073505"/>
                  <a:gd name="connsiteY45" fmla="*/ 913790 h 2649785"/>
                  <a:gd name="connsiteX46" fmla="*/ 77418 w 1073505"/>
                  <a:gd name="connsiteY46" fmla="*/ 1023518 h 2649785"/>
                  <a:gd name="connsiteX47" fmla="*/ 59130 w 1073505"/>
                  <a:gd name="connsiteY47" fmla="*/ 1074725 h 2649785"/>
                  <a:gd name="connsiteX48" fmla="*/ 92049 w 1073505"/>
                  <a:gd name="connsiteY48" fmla="*/ 1074725 h 2649785"/>
                  <a:gd name="connsiteX49" fmla="*/ 110337 w 1073505"/>
                  <a:gd name="connsiteY49" fmla="*/ 1038149 h 2649785"/>
                  <a:gd name="connsiteX50" fmla="*/ 121310 w 1073505"/>
                  <a:gd name="connsiteY50" fmla="*/ 1140562 h 2649785"/>
                  <a:gd name="connsiteX51" fmla="*/ 216407 w 1073505"/>
                  <a:gd name="connsiteY51" fmla="*/ 1239317 h 2649785"/>
                  <a:gd name="connsiteX52" fmla="*/ 220065 w 1073505"/>
                  <a:gd name="connsiteY52" fmla="*/ 1297838 h 2649785"/>
                  <a:gd name="connsiteX53" fmla="*/ 245668 w 1073505"/>
                  <a:gd name="connsiteY53" fmla="*/ 1360018 h 2649785"/>
                  <a:gd name="connsiteX54" fmla="*/ 242010 w 1073505"/>
                  <a:gd name="connsiteY54" fmla="*/ 1506322 h 2649785"/>
                  <a:gd name="connsiteX55" fmla="*/ 256641 w 1073505"/>
                  <a:gd name="connsiteY55" fmla="*/ 1586789 h 2649785"/>
                  <a:gd name="connsiteX56" fmla="*/ 242010 w 1073505"/>
                  <a:gd name="connsiteY56" fmla="*/ 1798930 h 2649785"/>
                  <a:gd name="connsiteX57" fmla="*/ 216407 w 1073505"/>
                  <a:gd name="connsiteY57" fmla="*/ 1941576 h 2649785"/>
                  <a:gd name="connsiteX58" fmla="*/ 227380 w 1073505"/>
                  <a:gd name="connsiteY58" fmla="*/ 2069592 h 2649785"/>
                  <a:gd name="connsiteX59" fmla="*/ 238353 w 1073505"/>
                  <a:gd name="connsiteY59" fmla="*/ 2219554 h 2649785"/>
                  <a:gd name="connsiteX60" fmla="*/ 249326 w 1073505"/>
                  <a:gd name="connsiteY60" fmla="*/ 2256130 h 2649785"/>
                  <a:gd name="connsiteX61" fmla="*/ 198119 w 1073505"/>
                  <a:gd name="connsiteY61" fmla="*/ 2300021 h 2649785"/>
                  <a:gd name="connsiteX62" fmla="*/ 201777 w 1073505"/>
                  <a:gd name="connsiteY62" fmla="*/ 2365858 h 2649785"/>
                  <a:gd name="connsiteX63" fmla="*/ 212750 w 1073505"/>
                  <a:gd name="connsiteY63" fmla="*/ 2395118 h 2649785"/>
                  <a:gd name="connsiteX64" fmla="*/ 190804 w 1073505"/>
                  <a:gd name="connsiteY64" fmla="*/ 2548738 h 2649785"/>
                  <a:gd name="connsiteX65" fmla="*/ 220065 w 1073505"/>
                  <a:gd name="connsiteY65" fmla="*/ 2625547 h 2649785"/>
                  <a:gd name="connsiteX66" fmla="*/ 318518 w 1073505"/>
                  <a:gd name="connsiteY66" fmla="*/ 2636630 h 2649785"/>
                  <a:gd name="connsiteX67" fmla="*/ 363523 w 1073505"/>
                  <a:gd name="connsiteY67" fmla="*/ 2546620 h 2649785"/>
                  <a:gd name="connsiteX68" fmla="*/ 363523 w 1073505"/>
                  <a:gd name="connsiteY68" fmla="*/ 2411605 h 2649785"/>
                  <a:gd name="connsiteX69" fmla="*/ 408528 w 1073505"/>
                  <a:gd name="connsiteY69" fmla="*/ 2366600 h 2649785"/>
                  <a:gd name="connsiteX70" fmla="*/ 408528 w 1073505"/>
                  <a:gd name="connsiteY70" fmla="*/ 2276590 h 2649785"/>
                  <a:gd name="connsiteX71" fmla="*/ 453533 w 1073505"/>
                  <a:gd name="connsiteY71" fmla="*/ 2231585 h 2649785"/>
                  <a:gd name="connsiteX72" fmla="*/ 408528 w 1073505"/>
                  <a:gd name="connsiteY72" fmla="*/ 2006560 h 2649785"/>
                  <a:gd name="connsiteX73" fmla="*/ 453533 w 1073505"/>
                  <a:gd name="connsiteY73" fmla="*/ 1916550 h 2649785"/>
                  <a:gd name="connsiteX74" fmla="*/ 408528 w 1073505"/>
                  <a:gd name="connsiteY74" fmla="*/ 1781535 h 2649785"/>
                  <a:gd name="connsiteX75" fmla="*/ 453533 w 1073505"/>
                  <a:gd name="connsiteY75" fmla="*/ 1646520 h 2649785"/>
                  <a:gd name="connsiteX76" fmla="*/ 543543 w 1073505"/>
                  <a:gd name="connsiteY76" fmla="*/ 1421495 h 2649785"/>
                  <a:gd name="connsiteX77" fmla="*/ 543543 w 1073505"/>
                  <a:gd name="connsiteY77" fmla="*/ 1331485 h 2649785"/>
                  <a:gd name="connsiteX78" fmla="*/ 588548 w 1073505"/>
                  <a:gd name="connsiteY78" fmla="*/ 1466500 h 2649785"/>
                  <a:gd name="connsiteX79" fmla="*/ 588548 w 1073505"/>
                  <a:gd name="connsiteY79" fmla="*/ 1601515 h 2649785"/>
                  <a:gd name="connsiteX80" fmla="*/ 633553 w 1073505"/>
                  <a:gd name="connsiteY80" fmla="*/ 1781535 h 2649785"/>
                  <a:gd name="connsiteX81" fmla="*/ 588548 w 1073505"/>
                  <a:gd name="connsiteY81" fmla="*/ 1916550 h 2649785"/>
                  <a:gd name="connsiteX82" fmla="*/ 633553 w 1073505"/>
                  <a:gd name="connsiteY82" fmla="*/ 2141575 h 2649785"/>
                  <a:gd name="connsiteX83" fmla="*/ 633553 w 1073505"/>
                  <a:gd name="connsiteY83" fmla="*/ 2231585 h 2649785"/>
                  <a:gd name="connsiteX84" fmla="*/ 678558 w 1073505"/>
                  <a:gd name="connsiteY84" fmla="*/ 2231585 h 2649785"/>
                  <a:gd name="connsiteX85" fmla="*/ 768568 w 1073505"/>
                  <a:gd name="connsiteY85" fmla="*/ 2276590 h 2649785"/>
                  <a:gd name="connsiteX86" fmla="*/ 858578 w 1073505"/>
                  <a:gd name="connsiteY86" fmla="*/ 2321595 h 2649785"/>
                  <a:gd name="connsiteX0" fmla="*/ 922324 w 1073505"/>
                  <a:gd name="connsiteY0" fmla="*/ 1078382 h 2649785"/>
                  <a:gd name="connsiteX1" fmla="*/ 962558 w 1073505"/>
                  <a:gd name="connsiteY1" fmla="*/ 1118616 h 2649785"/>
                  <a:gd name="connsiteX2" fmla="*/ 969873 w 1073505"/>
                  <a:gd name="connsiteY2" fmla="*/ 1173480 h 2649785"/>
                  <a:gd name="connsiteX3" fmla="*/ 991818 w 1073505"/>
                  <a:gd name="connsiteY3" fmla="*/ 1125931 h 2649785"/>
                  <a:gd name="connsiteX4" fmla="*/ 1028394 w 1073505"/>
                  <a:gd name="connsiteY4" fmla="*/ 1133246 h 2649785"/>
                  <a:gd name="connsiteX5" fmla="*/ 1013764 w 1073505"/>
                  <a:gd name="connsiteY5" fmla="*/ 1169822 h 2649785"/>
                  <a:gd name="connsiteX6" fmla="*/ 991818 w 1073505"/>
                  <a:gd name="connsiteY6" fmla="*/ 1173480 h 2649785"/>
                  <a:gd name="connsiteX7" fmla="*/ 984503 w 1073505"/>
                  <a:gd name="connsiteY7" fmla="*/ 1202741 h 2649785"/>
                  <a:gd name="connsiteX8" fmla="*/ 966215 w 1073505"/>
                  <a:gd name="connsiteY8" fmla="*/ 1202741 h 2649785"/>
                  <a:gd name="connsiteX9" fmla="*/ 988161 w 1073505"/>
                  <a:gd name="connsiteY9" fmla="*/ 1235659 h 2649785"/>
                  <a:gd name="connsiteX10" fmla="*/ 1046682 w 1073505"/>
                  <a:gd name="connsiteY10" fmla="*/ 1195426 h 2649785"/>
                  <a:gd name="connsiteX11" fmla="*/ 1068628 w 1073505"/>
                  <a:gd name="connsiteY11" fmla="*/ 1129589 h 2649785"/>
                  <a:gd name="connsiteX12" fmla="*/ 1072286 w 1073505"/>
                  <a:gd name="connsiteY12" fmla="*/ 1093013 h 2649785"/>
                  <a:gd name="connsiteX13" fmla="*/ 1061313 w 1073505"/>
                  <a:gd name="connsiteY13" fmla="*/ 1071067 h 2649785"/>
                  <a:gd name="connsiteX14" fmla="*/ 1032052 w 1073505"/>
                  <a:gd name="connsiteY14" fmla="*/ 964997 h 2649785"/>
                  <a:gd name="connsiteX15" fmla="*/ 999134 w 1073505"/>
                  <a:gd name="connsiteY15" fmla="*/ 851611 h 2649785"/>
                  <a:gd name="connsiteX16" fmla="*/ 988161 w 1073505"/>
                  <a:gd name="connsiteY16" fmla="*/ 727253 h 2649785"/>
                  <a:gd name="connsiteX17" fmla="*/ 922324 w 1073505"/>
                  <a:gd name="connsiteY17" fmla="*/ 548030 h 2649785"/>
                  <a:gd name="connsiteX18" fmla="*/ 856487 w 1073505"/>
                  <a:gd name="connsiteY18" fmla="*/ 244450 h 2649785"/>
                  <a:gd name="connsiteX19" fmla="*/ 838199 w 1073505"/>
                  <a:gd name="connsiteY19" fmla="*/ 189586 h 2649785"/>
                  <a:gd name="connsiteX20" fmla="*/ 732129 w 1073505"/>
                  <a:gd name="connsiteY20" fmla="*/ 134722 h 2649785"/>
                  <a:gd name="connsiteX21" fmla="*/ 637031 w 1073505"/>
                  <a:gd name="connsiteY21" fmla="*/ 65227 h 2649785"/>
                  <a:gd name="connsiteX22" fmla="*/ 699210 w 1073505"/>
                  <a:gd name="connsiteY22" fmla="*/ 171298 h 2649785"/>
                  <a:gd name="connsiteX23" fmla="*/ 721156 w 1073505"/>
                  <a:gd name="connsiteY23" fmla="*/ 255422 h 2649785"/>
                  <a:gd name="connsiteX24" fmla="*/ 713841 w 1073505"/>
                  <a:gd name="connsiteY24" fmla="*/ 354178 h 2649785"/>
                  <a:gd name="connsiteX25" fmla="*/ 702868 w 1073505"/>
                  <a:gd name="connsiteY25" fmla="*/ 357835 h 2649785"/>
                  <a:gd name="connsiteX26" fmla="*/ 688238 w 1073505"/>
                  <a:gd name="connsiteY26" fmla="*/ 281026 h 2649785"/>
                  <a:gd name="connsiteX27" fmla="*/ 600455 w 1073505"/>
                  <a:gd name="connsiteY27" fmla="*/ 153010 h 2649785"/>
                  <a:gd name="connsiteX28" fmla="*/ 615086 w 1073505"/>
                  <a:gd name="connsiteY28" fmla="*/ 127406 h 2649785"/>
                  <a:gd name="connsiteX29" fmla="*/ 589482 w 1073505"/>
                  <a:gd name="connsiteY29" fmla="*/ 87173 h 2649785"/>
                  <a:gd name="connsiteX30" fmla="*/ 501700 w 1073505"/>
                  <a:gd name="connsiteY30" fmla="*/ 68885 h 2649785"/>
                  <a:gd name="connsiteX31" fmla="*/ 556564 w 1073505"/>
                  <a:gd name="connsiteY31" fmla="*/ 145694 h 2649785"/>
                  <a:gd name="connsiteX32" fmla="*/ 534618 w 1073505"/>
                  <a:gd name="connsiteY32" fmla="*/ 204216 h 2649785"/>
                  <a:gd name="connsiteX33" fmla="*/ 443178 w 1073505"/>
                  <a:gd name="connsiteY33" fmla="*/ 50597 h 2649785"/>
                  <a:gd name="connsiteX34" fmla="*/ 417575 w 1073505"/>
                  <a:gd name="connsiteY34" fmla="*/ 17678 h 2649785"/>
                  <a:gd name="connsiteX35" fmla="*/ 395630 w 1073505"/>
                  <a:gd name="connsiteY35" fmla="*/ 3048 h 2649785"/>
                  <a:gd name="connsiteX36" fmla="*/ 359054 w 1073505"/>
                  <a:gd name="connsiteY36" fmla="*/ 35966 h 2649785"/>
                  <a:gd name="connsiteX37" fmla="*/ 231038 w 1073505"/>
                  <a:gd name="connsiteY37" fmla="*/ 54254 h 2649785"/>
                  <a:gd name="connsiteX38" fmla="*/ 154228 w 1073505"/>
                  <a:gd name="connsiteY38" fmla="*/ 46939 h 2649785"/>
                  <a:gd name="connsiteX39" fmla="*/ 135940 w 1073505"/>
                  <a:gd name="connsiteY39" fmla="*/ 90830 h 2649785"/>
                  <a:gd name="connsiteX40" fmla="*/ 88391 w 1073505"/>
                  <a:gd name="connsiteY40" fmla="*/ 156667 h 2649785"/>
                  <a:gd name="connsiteX41" fmla="*/ 92049 w 1073505"/>
                  <a:gd name="connsiteY41" fmla="*/ 204216 h 2649785"/>
                  <a:gd name="connsiteX42" fmla="*/ 81076 w 1073505"/>
                  <a:gd name="connsiteY42" fmla="*/ 226162 h 2649785"/>
                  <a:gd name="connsiteX43" fmla="*/ 11582 w 1073505"/>
                  <a:gd name="connsiteY43" fmla="*/ 646786 h 2649785"/>
                  <a:gd name="connsiteX44" fmla="*/ 11582 w 1073505"/>
                  <a:gd name="connsiteY44" fmla="*/ 741883 h 2649785"/>
                  <a:gd name="connsiteX45" fmla="*/ 51815 w 1073505"/>
                  <a:gd name="connsiteY45" fmla="*/ 913790 h 2649785"/>
                  <a:gd name="connsiteX46" fmla="*/ 77418 w 1073505"/>
                  <a:gd name="connsiteY46" fmla="*/ 1023518 h 2649785"/>
                  <a:gd name="connsiteX47" fmla="*/ 59130 w 1073505"/>
                  <a:gd name="connsiteY47" fmla="*/ 1074725 h 2649785"/>
                  <a:gd name="connsiteX48" fmla="*/ 92049 w 1073505"/>
                  <a:gd name="connsiteY48" fmla="*/ 1074725 h 2649785"/>
                  <a:gd name="connsiteX49" fmla="*/ 110337 w 1073505"/>
                  <a:gd name="connsiteY49" fmla="*/ 1038149 h 2649785"/>
                  <a:gd name="connsiteX50" fmla="*/ 121310 w 1073505"/>
                  <a:gd name="connsiteY50" fmla="*/ 1140562 h 2649785"/>
                  <a:gd name="connsiteX51" fmla="*/ 216407 w 1073505"/>
                  <a:gd name="connsiteY51" fmla="*/ 1239317 h 2649785"/>
                  <a:gd name="connsiteX52" fmla="*/ 220065 w 1073505"/>
                  <a:gd name="connsiteY52" fmla="*/ 1297838 h 2649785"/>
                  <a:gd name="connsiteX53" fmla="*/ 245668 w 1073505"/>
                  <a:gd name="connsiteY53" fmla="*/ 1360018 h 2649785"/>
                  <a:gd name="connsiteX54" fmla="*/ 242010 w 1073505"/>
                  <a:gd name="connsiteY54" fmla="*/ 1506322 h 2649785"/>
                  <a:gd name="connsiteX55" fmla="*/ 256641 w 1073505"/>
                  <a:gd name="connsiteY55" fmla="*/ 1586789 h 2649785"/>
                  <a:gd name="connsiteX56" fmla="*/ 242010 w 1073505"/>
                  <a:gd name="connsiteY56" fmla="*/ 1798930 h 2649785"/>
                  <a:gd name="connsiteX57" fmla="*/ 216407 w 1073505"/>
                  <a:gd name="connsiteY57" fmla="*/ 1941576 h 2649785"/>
                  <a:gd name="connsiteX58" fmla="*/ 227380 w 1073505"/>
                  <a:gd name="connsiteY58" fmla="*/ 2069592 h 2649785"/>
                  <a:gd name="connsiteX59" fmla="*/ 238353 w 1073505"/>
                  <a:gd name="connsiteY59" fmla="*/ 2219554 h 2649785"/>
                  <a:gd name="connsiteX60" fmla="*/ 249326 w 1073505"/>
                  <a:gd name="connsiteY60" fmla="*/ 2256130 h 2649785"/>
                  <a:gd name="connsiteX61" fmla="*/ 198119 w 1073505"/>
                  <a:gd name="connsiteY61" fmla="*/ 2300021 h 2649785"/>
                  <a:gd name="connsiteX62" fmla="*/ 201777 w 1073505"/>
                  <a:gd name="connsiteY62" fmla="*/ 2365858 h 2649785"/>
                  <a:gd name="connsiteX63" fmla="*/ 212750 w 1073505"/>
                  <a:gd name="connsiteY63" fmla="*/ 2395118 h 2649785"/>
                  <a:gd name="connsiteX64" fmla="*/ 190804 w 1073505"/>
                  <a:gd name="connsiteY64" fmla="*/ 2548738 h 2649785"/>
                  <a:gd name="connsiteX65" fmla="*/ 220065 w 1073505"/>
                  <a:gd name="connsiteY65" fmla="*/ 2625547 h 2649785"/>
                  <a:gd name="connsiteX66" fmla="*/ 318518 w 1073505"/>
                  <a:gd name="connsiteY66" fmla="*/ 2636630 h 2649785"/>
                  <a:gd name="connsiteX67" fmla="*/ 363523 w 1073505"/>
                  <a:gd name="connsiteY67" fmla="*/ 2546620 h 2649785"/>
                  <a:gd name="connsiteX68" fmla="*/ 363523 w 1073505"/>
                  <a:gd name="connsiteY68" fmla="*/ 2411605 h 2649785"/>
                  <a:gd name="connsiteX69" fmla="*/ 408528 w 1073505"/>
                  <a:gd name="connsiteY69" fmla="*/ 2366600 h 2649785"/>
                  <a:gd name="connsiteX70" fmla="*/ 408528 w 1073505"/>
                  <a:gd name="connsiteY70" fmla="*/ 2276590 h 2649785"/>
                  <a:gd name="connsiteX71" fmla="*/ 453533 w 1073505"/>
                  <a:gd name="connsiteY71" fmla="*/ 2231585 h 2649785"/>
                  <a:gd name="connsiteX72" fmla="*/ 408528 w 1073505"/>
                  <a:gd name="connsiteY72" fmla="*/ 2006560 h 2649785"/>
                  <a:gd name="connsiteX73" fmla="*/ 453533 w 1073505"/>
                  <a:gd name="connsiteY73" fmla="*/ 1916550 h 2649785"/>
                  <a:gd name="connsiteX74" fmla="*/ 408528 w 1073505"/>
                  <a:gd name="connsiteY74" fmla="*/ 1781535 h 2649785"/>
                  <a:gd name="connsiteX75" fmla="*/ 453533 w 1073505"/>
                  <a:gd name="connsiteY75" fmla="*/ 1646520 h 2649785"/>
                  <a:gd name="connsiteX76" fmla="*/ 543543 w 1073505"/>
                  <a:gd name="connsiteY76" fmla="*/ 1421495 h 2649785"/>
                  <a:gd name="connsiteX77" fmla="*/ 543543 w 1073505"/>
                  <a:gd name="connsiteY77" fmla="*/ 1331485 h 2649785"/>
                  <a:gd name="connsiteX78" fmla="*/ 588548 w 1073505"/>
                  <a:gd name="connsiteY78" fmla="*/ 1466500 h 2649785"/>
                  <a:gd name="connsiteX79" fmla="*/ 588548 w 1073505"/>
                  <a:gd name="connsiteY79" fmla="*/ 1601515 h 2649785"/>
                  <a:gd name="connsiteX80" fmla="*/ 633553 w 1073505"/>
                  <a:gd name="connsiteY80" fmla="*/ 1781535 h 2649785"/>
                  <a:gd name="connsiteX81" fmla="*/ 588548 w 1073505"/>
                  <a:gd name="connsiteY81" fmla="*/ 1916550 h 2649785"/>
                  <a:gd name="connsiteX82" fmla="*/ 633553 w 1073505"/>
                  <a:gd name="connsiteY82" fmla="*/ 2141575 h 2649785"/>
                  <a:gd name="connsiteX83" fmla="*/ 633553 w 1073505"/>
                  <a:gd name="connsiteY83" fmla="*/ 2231585 h 2649785"/>
                  <a:gd name="connsiteX84" fmla="*/ 678558 w 1073505"/>
                  <a:gd name="connsiteY84" fmla="*/ 2231585 h 2649785"/>
                  <a:gd name="connsiteX85" fmla="*/ 768568 w 1073505"/>
                  <a:gd name="connsiteY85" fmla="*/ 2276590 h 2649785"/>
                  <a:gd name="connsiteX86" fmla="*/ 858578 w 1073505"/>
                  <a:gd name="connsiteY86" fmla="*/ 2321595 h 2649785"/>
                  <a:gd name="connsiteX87" fmla="*/ 863802 w 1073505"/>
                  <a:gd name="connsiteY87" fmla="*/ 2332938 h 2649785"/>
                  <a:gd name="connsiteX0" fmla="*/ 922324 w 1073505"/>
                  <a:gd name="connsiteY0" fmla="*/ 1078382 h 2649785"/>
                  <a:gd name="connsiteX1" fmla="*/ 962558 w 1073505"/>
                  <a:gd name="connsiteY1" fmla="*/ 1118616 h 2649785"/>
                  <a:gd name="connsiteX2" fmla="*/ 969873 w 1073505"/>
                  <a:gd name="connsiteY2" fmla="*/ 1173480 h 2649785"/>
                  <a:gd name="connsiteX3" fmla="*/ 991818 w 1073505"/>
                  <a:gd name="connsiteY3" fmla="*/ 1125931 h 2649785"/>
                  <a:gd name="connsiteX4" fmla="*/ 1028394 w 1073505"/>
                  <a:gd name="connsiteY4" fmla="*/ 1133246 h 2649785"/>
                  <a:gd name="connsiteX5" fmla="*/ 1013764 w 1073505"/>
                  <a:gd name="connsiteY5" fmla="*/ 1169822 h 2649785"/>
                  <a:gd name="connsiteX6" fmla="*/ 991818 w 1073505"/>
                  <a:gd name="connsiteY6" fmla="*/ 1173480 h 2649785"/>
                  <a:gd name="connsiteX7" fmla="*/ 984503 w 1073505"/>
                  <a:gd name="connsiteY7" fmla="*/ 1202741 h 2649785"/>
                  <a:gd name="connsiteX8" fmla="*/ 966215 w 1073505"/>
                  <a:gd name="connsiteY8" fmla="*/ 1202741 h 2649785"/>
                  <a:gd name="connsiteX9" fmla="*/ 988161 w 1073505"/>
                  <a:gd name="connsiteY9" fmla="*/ 1235659 h 2649785"/>
                  <a:gd name="connsiteX10" fmla="*/ 1046682 w 1073505"/>
                  <a:gd name="connsiteY10" fmla="*/ 1195426 h 2649785"/>
                  <a:gd name="connsiteX11" fmla="*/ 1068628 w 1073505"/>
                  <a:gd name="connsiteY11" fmla="*/ 1129589 h 2649785"/>
                  <a:gd name="connsiteX12" fmla="*/ 1072286 w 1073505"/>
                  <a:gd name="connsiteY12" fmla="*/ 1093013 h 2649785"/>
                  <a:gd name="connsiteX13" fmla="*/ 1061313 w 1073505"/>
                  <a:gd name="connsiteY13" fmla="*/ 1071067 h 2649785"/>
                  <a:gd name="connsiteX14" fmla="*/ 1032052 w 1073505"/>
                  <a:gd name="connsiteY14" fmla="*/ 964997 h 2649785"/>
                  <a:gd name="connsiteX15" fmla="*/ 999134 w 1073505"/>
                  <a:gd name="connsiteY15" fmla="*/ 851611 h 2649785"/>
                  <a:gd name="connsiteX16" fmla="*/ 988161 w 1073505"/>
                  <a:gd name="connsiteY16" fmla="*/ 727253 h 2649785"/>
                  <a:gd name="connsiteX17" fmla="*/ 922324 w 1073505"/>
                  <a:gd name="connsiteY17" fmla="*/ 548030 h 2649785"/>
                  <a:gd name="connsiteX18" fmla="*/ 856487 w 1073505"/>
                  <a:gd name="connsiteY18" fmla="*/ 244450 h 2649785"/>
                  <a:gd name="connsiteX19" fmla="*/ 838199 w 1073505"/>
                  <a:gd name="connsiteY19" fmla="*/ 189586 h 2649785"/>
                  <a:gd name="connsiteX20" fmla="*/ 732129 w 1073505"/>
                  <a:gd name="connsiteY20" fmla="*/ 134722 h 2649785"/>
                  <a:gd name="connsiteX21" fmla="*/ 637031 w 1073505"/>
                  <a:gd name="connsiteY21" fmla="*/ 65227 h 2649785"/>
                  <a:gd name="connsiteX22" fmla="*/ 699210 w 1073505"/>
                  <a:gd name="connsiteY22" fmla="*/ 171298 h 2649785"/>
                  <a:gd name="connsiteX23" fmla="*/ 721156 w 1073505"/>
                  <a:gd name="connsiteY23" fmla="*/ 255422 h 2649785"/>
                  <a:gd name="connsiteX24" fmla="*/ 713841 w 1073505"/>
                  <a:gd name="connsiteY24" fmla="*/ 354178 h 2649785"/>
                  <a:gd name="connsiteX25" fmla="*/ 702868 w 1073505"/>
                  <a:gd name="connsiteY25" fmla="*/ 357835 h 2649785"/>
                  <a:gd name="connsiteX26" fmla="*/ 688238 w 1073505"/>
                  <a:gd name="connsiteY26" fmla="*/ 281026 h 2649785"/>
                  <a:gd name="connsiteX27" fmla="*/ 600455 w 1073505"/>
                  <a:gd name="connsiteY27" fmla="*/ 153010 h 2649785"/>
                  <a:gd name="connsiteX28" fmla="*/ 615086 w 1073505"/>
                  <a:gd name="connsiteY28" fmla="*/ 127406 h 2649785"/>
                  <a:gd name="connsiteX29" fmla="*/ 589482 w 1073505"/>
                  <a:gd name="connsiteY29" fmla="*/ 87173 h 2649785"/>
                  <a:gd name="connsiteX30" fmla="*/ 501700 w 1073505"/>
                  <a:gd name="connsiteY30" fmla="*/ 68885 h 2649785"/>
                  <a:gd name="connsiteX31" fmla="*/ 556564 w 1073505"/>
                  <a:gd name="connsiteY31" fmla="*/ 145694 h 2649785"/>
                  <a:gd name="connsiteX32" fmla="*/ 534618 w 1073505"/>
                  <a:gd name="connsiteY32" fmla="*/ 204216 h 2649785"/>
                  <a:gd name="connsiteX33" fmla="*/ 443178 w 1073505"/>
                  <a:gd name="connsiteY33" fmla="*/ 50597 h 2649785"/>
                  <a:gd name="connsiteX34" fmla="*/ 417575 w 1073505"/>
                  <a:gd name="connsiteY34" fmla="*/ 17678 h 2649785"/>
                  <a:gd name="connsiteX35" fmla="*/ 395630 w 1073505"/>
                  <a:gd name="connsiteY35" fmla="*/ 3048 h 2649785"/>
                  <a:gd name="connsiteX36" fmla="*/ 359054 w 1073505"/>
                  <a:gd name="connsiteY36" fmla="*/ 35966 h 2649785"/>
                  <a:gd name="connsiteX37" fmla="*/ 231038 w 1073505"/>
                  <a:gd name="connsiteY37" fmla="*/ 54254 h 2649785"/>
                  <a:gd name="connsiteX38" fmla="*/ 154228 w 1073505"/>
                  <a:gd name="connsiteY38" fmla="*/ 46939 h 2649785"/>
                  <a:gd name="connsiteX39" fmla="*/ 135940 w 1073505"/>
                  <a:gd name="connsiteY39" fmla="*/ 90830 h 2649785"/>
                  <a:gd name="connsiteX40" fmla="*/ 88391 w 1073505"/>
                  <a:gd name="connsiteY40" fmla="*/ 156667 h 2649785"/>
                  <a:gd name="connsiteX41" fmla="*/ 92049 w 1073505"/>
                  <a:gd name="connsiteY41" fmla="*/ 204216 h 2649785"/>
                  <a:gd name="connsiteX42" fmla="*/ 81076 w 1073505"/>
                  <a:gd name="connsiteY42" fmla="*/ 226162 h 2649785"/>
                  <a:gd name="connsiteX43" fmla="*/ 11582 w 1073505"/>
                  <a:gd name="connsiteY43" fmla="*/ 646786 h 2649785"/>
                  <a:gd name="connsiteX44" fmla="*/ 11582 w 1073505"/>
                  <a:gd name="connsiteY44" fmla="*/ 741883 h 2649785"/>
                  <a:gd name="connsiteX45" fmla="*/ 51815 w 1073505"/>
                  <a:gd name="connsiteY45" fmla="*/ 913790 h 2649785"/>
                  <a:gd name="connsiteX46" fmla="*/ 77418 w 1073505"/>
                  <a:gd name="connsiteY46" fmla="*/ 1023518 h 2649785"/>
                  <a:gd name="connsiteX47" fmla="*/ 59130 w 1073505"/>
                  <a:gd name="connsiteY47" fmla="*/ 1074725 h 2649785"/>
                  <a:gd name="connsiteX48" fmla="*/ 92049 w 1073505"/>
                  <a:gd name="connsiteY48" fmla="*/ 1074725 h 2649785"/>
                  <a:gd name="connsiteX49" fmla="*/ 110337 w 1073505"/>
                  <a:gd name="connsiteY49" fmla="*/ 1038149 h 2649785"/>
                  <a:gd name="connsiteX50" fmla="*/ 121310 w 1073505"/>
                  <a:gd name="connsiteY50" fmla="*/ 1140562 h 2649785"/>
                  <a:gd name="connsiteX51" fmla="*/ 216407 w 1073505"/>
                  <a:gd name="connsiteY51" fmla="*/ 1239317 h 2649785"/>
                  <a:gd name="connsiteX52" fmla="*/ 220065 w 1073505"/>
                  <a:gd name="connsiteY52" fmla="*/ 1297838 h 2649785"/>
                  <a:gd name="connsiteX53" fmla="*/ 245668 w 1073505"/>
                  <a:gd name="connsiteY53" fmla="*/ 1360018 h 2649785"/>
                  <a:gd name="connsiteX54" fmla="*/ 242010 w 1073505"/>
                  <a:gd name="connsiteY54" fmla="*/ 1506322 h 2649785"/>
                  <a:gd name="connsiteX55" fmla="*/ 256641 w 1073505"/>
                  <a:gd name="connsiteY55" fmla="*/ 1586789 h 2649785"/>
                  <a:gd name="connsiteX56" fmla="*/ 242010 w 1073505"/>
                  <a:gd name="connsiteY56" fmla="*/ 1798930 h 2649785"/>
                  <a:gd name="connsiteX57" fmla="*/ 216407 w 1073505"/>
                  <a:gd name="connsiteY57" fmla="*/ 1941576 h 2649785"/>
                  <a:gd name="connsiteX58" fmla="*/ 227380 w 1073505"/>
                  <a:gd name="connsiteY58" fmla="*/ 2069592 h 2649785"/>
                  <a:gd name="connsiteX59" fmla="*/ 238353 w 1073505"/>
                  <a:gd name="connsiteY59" fmla="*/ 2219554 h 2649785"/>
                  <a:gd name="connsiteX60" fmla="*/ 249326 w 1073505"/>
                  <a:gd name="connsiteY60" fmla="*/ 2256130 h 2649785"/>
                  <a:gd name="connsiteX61" fmla="*/ 198119 w 1073505"/>
                  <a:gd name="connsiteY61" fmla="*/ 2300021 h 2649785"/>
                  <a:gd name="connsiteX62" fmla="*/ 201777 w 1073505"/>
                  <a:gd name="connsiteY62" fmla="*/ 2365858 h 2649785"/>
                  <a:gd name="connsiteX63" fmla="*/ 212750 w 1073505"/>
                  <a:gd name="connsiteY63" fmla="*/ 2395118 h 2649785"/>
                  <a:gd name="connsiteX64" fmla="*/ 190804 w 1073505"/>
                  <a:gd name="connsiteY64" fmla="*/ 2548738 h 2649785"/>
                  <a:gd name="connsiteX65" fmla="*/ 220065 w 1073505"/>
                  <a:gd name="connsiteY65" fmla="*/ 2625547 h 2649785"/>
                  <a:gd name="connsiteX66" fmla="*/ 318518 w 1073505"/>
                  <a:gd name="connsiteY66" fmla="*/ 2636630 h 2649785"/>
                  <a:gd name="connsiteX67" fmla="*/ 363523 w 1073505"/>
                  <a:gd name="connsiteY67" fmla="*/ 2546620 h 2649785"/>
                  <a:gd name="connsiteX68" fmla="*/ 363523 w 1073505"/>
                  <a:gd name="connsiteY68" fmla="*/ 2411605 h 2649785"/>
                  <a:gd name="connsiteX69" fmla="*/ 408528 w 1073505"/>
                  <a:gd name="connsiteY69" fmla="*/ 2366600 h 2649785"/>
                  <a:gd name="connsiteX70" fmla="*/ 408528 w 1073505"/>
                  <a:gd name="connsiteY70" fmla="*/ 2276590 h 2649785"/>
                  <a:gd name="connsiteX71" fmla="*/ 453533 w 1073505"/>
                  <a:gd name="connsiteY71" fmla="*/ 2231585 h 2649785"/>
                  <a:gd name="connsiteX72" fmla="*/ 408528 w 1073505"/>
                  <a:gd name="connsiteY72" fmla="*/ 2006560 h 2649785"/>
                  <a:gd name="connsiteX73" fmla="*/ 453533 w 1073505"/>
                  <a:gd name="connsiteY73" fmla="*/ 1916550 h 2649785"/>
                  <a:gd name="connsiteX74" fmla="*/ 408528 w 1073505"/>
                  <a:gd name="connsiteY74" fmla="*/ 1781535 h 2649785"/>
                  <a:gd name="connsiteX75" fmla="*/ 453533 w 1073505"/>
                  <a:gd name="connsiteY75" fmla="*/ 1646520 h 2649785"/>
                  <a:gd name="connsiteX76" fmla="*/ 543543 w 1073505"/>
                  <a:gd name="connsiteY76" fmla="*/ 1421495 h 2649785"/>
                  <a:gd name="connsiteX77" fmla="*/ 543543 w 1073505"/>
                  <a:gd name="connsiteY77" fmla="*/ 1331485 h 2649785"/>
                  <a:gd name="connsiteX78" fmla="*/ 588548 w 1073505"/>
                  <a:gd name="connsiteY78" fmla="*/ 1466500 h 2649785"/>
                  <a:gd name="connsiteX79" fmla="*/ 588548 w 1073505"/>
                  <a:gd name="connsiteY79" fmla="*/ 1601515 h 2649785"/>
                  <a:gd name="connsiteX80" fmla="*/ 633553 w 1073505"/>
                  <a:gd name="connsiteY80" fmla="*/ 1781535 h 2649785"/>
                  <a:gd name="connsiteX81" fmla="*/ 588548 w 1073505"/>
                  <a:gd name="connsiteY81" fmla="*/ 1916550 h 2649785"/>
                  <a:gd name="connsiteX82" fmla="*/ 633553 w 1073505"/>
                  <a:gd name="connsiteY82" fmla="*/ 2141575 h 2649785"/>
                  <a:gd name="connsiteX83" fmla="*/ 633553 w 1073505"/>
                  <a:gd name="connsiteY83" fmla="*/ 2231585 h 2649785"/>
                  <a:gd name="connsiteX84" fmla="*/ 678558 w 1073505"/>
                  <a:gd name="connsiteY84" fmla="*/ 2231585 h 2649785"/>
                  <a:gd name="connsiteX85" fmla="*/ 768568 w 1073505"/>
                  <a:gd name="connsiteY85" fmla="*/ 2276590 h 2649785"/>
                  <a:gd name="connsiteX86" fmla="*/ 858578 w 1073505"/>
                  <a:gd name="connsiteY86" fmla="*/ 2321595 h 2649785"/>
                  <a:gd name="connsiteX87" fmla="*/ 948588 w 1073505"/>
                  <a:gd name="connsiteY87" fmla="*/ 2321595 h 2649785"/>
                  <a:gd name="connsiteX0" fmla="*/ 922324 w 1073505"/>
                  <a:gd name="connsiteY0" fmla="*/ 1078382 h 2649785"/>
                  <a:gd name="connsiteX1" fmla="*/ 962558 w 1073505"/>
                  <a:gd name="connsiteY1" fmla="*/ 1118616 h 2649785"/>
                  <a:gd name="connsiteX2" fmla="*/ 969873 w 1073505"/>
                  <a:gd name="connsiteY2" fmla="*/ 1173480 h 2649785"/>
                  <a:gd name="connsiteX3" fmla="*/ 991818 w 1073505"/>
                  <a:gd name="connsiteY3" fmla="*/ 1125931 h 2649785"/>
                  <a:gd name="connsiteX4" fmla="*/ 1028394 w 1073505"/>
                  <a:gd name="connsiteY4" fmla="*/ 1133246 h 2649785"/>
                  <a:gd name="connsiteX5" fmla="*/ 1013764 w 1073505"/>
                  <a:gd name="connsiteY5" fmla="*/ 1169822 h 2649785"/>
                  <a:gd name="connsiteX6" fmla="*/ 991818 w 1073505"/>
                  <a:gd name="connsiteY6" fmla="*/ 1173480 h 2649785"/>
                  <a:gd name="connsiteX7" fmla="*/ 984503 w 1073505"/>
                  <a:gd name="connsiteY7" fmla="*/ 1202741 h 2649785"/>
                  <a:gd name="connsiteX8" fmla="*/ 966215 w 1073505"/>
                  <a:gd name="connsiteY8" fmla="*/ 1202741 h 2649785"/>
                  <a:gd name="connsiteX9" fmla="*/ 988161 w 1073505"/>
                  <a:gd name="connsiteY9" fmla="*/ 1235659 h 2649785"/>
                  <a:gd name="connsiteX10" fmla="*/ 1046682 w 1073505"/>
                  <a:gd name="connsiteY10" fmla="*/ 1195426 h 2649785"/>
                  <a:gd name="connsiteX11" fmla="*/ 1068628 w 1073505"/>
                  <a:gd name="connsiteY11" fmla="*/ 1129589 h 2649785"/>
                  <a:gd name="connsiteX12" fmla="*/ 1072286 w 1073505"/>
                  <a:gd name="connsiteY12" fmla="*/ 1093013 h 2649785"/>
                  <a:gd name="connsiteX13" fmla="*/ 1061313 w 1073505"/>
                  <a:gd name="connsiteY13" fmla="*/ 1071067 h 2649785"/>
                  <a:gd name="connsiteX14" fmla="*/ 1032052 w 1073505"/>
                  <a:gd name="connsiteY14" fmla="*/ 964997 h 2649785"/>
                  <a:gd name="connsiteX15" fmla="*/ 999134 w 1073505"/>
                  <a:gd name="connsiteY15" fmla="*/ 851611 h 2649785"/>
                  <a:gd name="connsiteX16" fmla="*/ 988161 w 1073505"/>
                  <a:gd name="connsiteY16" fmla="*/ 727253 h 2649785"/>
                  <a:gd name="connsiteX17" fmla="*/ 922324 w 1073505"/>
                  <a:gd name="connsiteY17" fmla="*/ 548030 h 2649785"/>
                  <a:gd name="connsiteX18" fmla="*/ 856487 w 1073505"/>
                  <a:gd name="connsiteY18" fmla="*/ 244450 h 2649785"/>
                  <a:gd name="connsiteX19" fmla="*/ 838199 w 1073505"/>
                  <a:gd name="connsiteY19" fmla="*/ 189586 h 2649785"/>
                  <a:gd name="connsiteX20" fmla="*/ 732129 w 1073505"/>
                  <a:gd name="connsiteY20" fmla="*/ 134722 h 2649785"/>
                  <a:gd name="connsiteX21" fmla="*/ 637031 w 1073505"/>
                  <a:gd name="connsiteY21" fmla="*/ 65227 h 2649785"/>
                  <a:gd name="connsiteX22" fmla="*/ 699210 w 1073505"/>
                  <a:gd name="connsiteY22" fmla="*/ 171298 h 2649785"/>
                  <a:gd name="connsiteX23" fmla="*/ 721156 w 1073505"/>
                  <a:gd name="connsiteY23" fmla="*/ 255422 h 2649785"/>
                  <a:gd name="connsiteX24" fmla="*/ 713841 w 1073505"/>
                  <a:gd name="connsiteY24" fmla="*/ 354178 h 2649785"/>
                  <a:gd name="connsiteX25" fmla="*/ 702868 w 1073505"/>
                  <a:gd name="connsiteY25" fmla="*/ 357835 h 2649785"/>
                  <a:gd name="connsiteX26" fmla="*/ 688238 w 1073505"/>
                  <a:gd name="connsiteY26" fmla="*/ 281026 h 2649785"/>
                  <a:gd name="connsiteX27" fmla="*/ 600455 w 1073505"/>
                  <a:gd name="connsiteY27" fmla="*/ 153010 h 2649785"/>
                  <a:gd name="connsiteX28" fmla="*/ 615086 w 1073505"/>
                  <a:gd name="connsiteY28" fmla="*/ 127406 h 2649785"/>
                  <a:gd name="connsiteX29" fmla="*/ 589482 w 1073505"/>
                  <a:gd name="connsiteY29" fmla="*/ 87173 h 2649785"/>
                  <a:gd name="connsiteX30" fmla="*/ 501700 w 1073505"/>
                  <a:gd name="connsiteY30" fmla="*/ 68885 h 2649785"/>
                  <a:gd name="connsiteX31" fmla="*/ 556564 w 1073505"/>
                  <a:gd name="connsiteY31" fmla="*/ 145694 h 2649785"/>
                  <a:gd name="connsiteX32" fmla="*/ 534618 w 1073505"/>
                  <a:gd name="connsiteY32" fmla="*/ 204216 h 2649785"/>
                  <a:gd name="connsiteX33" fmla="*/ 443178 w 1073505"/>
                  <a:gd name="connsiteY33" fmla="*/ 50597 h 2649785"/>
                  <a:gd name="connsiteX34" fmla="*/ 417575 w 1073505"/>
                  <a:gd name="connsiteY34" fmla="*/ 17678 h 2649785"/>
                  <a:gd name="connsiteX35" fmla="*/ 395630 w 1073505"/>
                  <a:gd name="connsiteY35" fmla="*/ 3048 h 2649785"/>
                  <a:gd name="connsiteX36" fmla="*/ 359054 w 1073505"/>
                  <a:gd name="connsiteY36" fmla="*/ 35966 h 2649785"/>
                  <a:gd name="connsiteX37" fmla="*/ 231038 w 1073505"/>
                  <a:gd name="connsiteY37" fmla="*/ 54254 h 2649785"/>
                  <a:gd name="connsiteX38" fmla="*/ 154228 w 1073505"/>
                  <a:gd name="connsiteY38" fmla="*/ 46939 h 2649785"/>
                  <a:gd name="connsiteX39" fmla="*/ 135940 w 1073505"/>
                  <a:gd name="connsiteY39" fmla="*/ 90830 h 2649785"/>
                  <a:gd name="connsiteX40" fmla="*/ 88391 w 1073505"/>
                  <a:gd name="connsiteY40" fmla="*/ 156667 h 2649785"/>
                  <a:gd name="connsiteX41" fmla="*/ 92049 w 1073505"/>
                  <a:gd name="connsiteY41" fmla="*/ 204216 h 2649785"/>
                  <a:gd name="connsiteX42" fmla="*/ 81076 w 1073505"/>
                  <a:gd name="connsiteY42" fmla="*/ 226162 h 2649785"/>
                  <a:gd name="connsiteX43" fmla="*/ 11582 w 1073505"/>
                  <a:gd name="connsiteY43" fmla="*/ 646786 h 2649785"/>
                  <a:gd name="connsiteX44" fmla="*/ 11582 w 1073505"/>
                  <a:gd name="connsiteY44" fmla="*/ 741883 h 2649785"/>
                  <a:gd name="connsiteX45" fmla="*/ 51815 w 1073505"/>
                  <a:gd name="connsiteY45" fmla="*/ 913790 h 2649785"/>
                  <a:gd name="connsiteX46" fmla="*/ 77418 w 1073505"/>
                  <a:gd name="connsiteY46" fmla="*/ 1023518 h 2649785"/>
                  <a:gd name="connsiteX47" fmla="*/ 59130 w 1073505"/>
                  <a:gd name="connsiteY47" fmla="*/ 1074725 h 2649785"/>
                  <a:gd name="connsiteX48" fmla="*/ 92049 w 1073505"/>
                  <a:gd name="connsiteY48" fmla="*/ 1074725 h 2649785"/>
                  <a:gd name="connsiteX49" fmla="*/ 110337 w 1073505"/>
                  <a:gd name="connsiteY49" fmla="*/ 1038149 h 2649785"/>
                  <a:gd name="connsiteX50" fmla="*/ 121310 w 1073505"/>
                  <a:gd name="connsiteY50" fmla="*/ 1140562 h 2649785"/>
                  <a:gd name="connsiteX51" fmla="*/ 216407 w 1073505"/>
                  <a:gd name="connsiteY51" fmla="*/ 1239317 h 2649785"/>
                  <a:gd name="connsiteX52" fmla="*/ 220065 w 1073505"/>
                  <a:gd name="connsiteY52" fmla="*/ 1297838 h 2649785"/>
                  <a:gd name="connsiteX53" fmla="*/ 245668 w 1073505"/>
                  <a:gd name="connsiteY53" fmla="*/ 1360018 h 2649785"/>
                  <a:gd name="connsiteX54" fmla="*/ 242010 w 1073505"/>
                  <a:gd name="connsiteY54" fmla="*/ 1506322 h 2649785"/>
                  <a:gd name="connsiteX55" fmla="*/ 256641 w 1073505"/>
                  <a:gd name="connsiteY55" fmla="*/ 1586789 h 2649785"/>
                  <a:gd name="connsiteX56" fmla="*/ 242010 w 1073505"/>
                  <a:gd name="connsiteY56" fmla="*/ 1798930 h 2649785"/>
                  <a:gd name="connsiteX57" fmla="*/ 216407 w 1073505"/>
                  <a:gd name="connsiteY57" fmla="*/ 1941576 h 2649785"/>
                  <a:gd name="connsiteX58" fmla="*/ 227380 w 1073505"/>
                  <a:gd name="connsiteY58" fmla="*/ 2069592 h 2649785"/>
                  <a:gd name="connsiteX59" fmla="*/ 238353 w 1073505"/>
                  <a:gd name="connsiteY59" fmla="*/ 2219554 h 2649785"/>
                  <a:gd name="connsiteX60" fmla="*/ 249326 w 1073505"/>
                  <a:gd name="connsiteY60" fmla="*/ 2256130 h 2649785"/>
                  <a:gd name="connsiteX61" fmla="*/ 198119 w 1073505"/>
                  <a:gd name="connsiteY61" fmla="*/ 2300021 h 2649785"/>
                  <a:gd name="connsiteX62" fmla="*/ 201777 w 1073505"/>
                  <a:gd name="connsiteY62" fmla="*/ 2365858 h 2649785"/>
                  <a:gd name="connsiteX63" fmla="*/ 212750 w 1073505"/>
                  <a:gd name="connsiteY63" fmla="*/ 2395118 h 2649785"/>
                  <a:gd name="connsiteX64" fmla="*/ 190804 w 1073505"/>
                  <a:gd name="connsiteY64" fmla="*/ 2548738 h 2649785"/>
                  <a:gd name="connsiteX65" fmla="*/ 220065 w 1073505"/>
                  <a:gd name="connsiteY65" fmla="*/ 2625547 h 2649785"/>
                  <a:gd name="connsiteX66" fmla="*/ 318518 w 1073505"/>
                  <a:gd name="connsiteY66" fmla="*/ 2636630 h 2649785"/>
                  <a:gd name="connsiteX67" fmla="*/ 363523 w 1073505"/>
                  <a:gd name="connsiteY67" fmla="*/ 2546620 h 2649785"/>
                  <a:gd name="connsiteX68" fmla="*/ 363523 w 1073505"/>
                  <a:gd name="connsiteY68" fmla="*/ 2411605 h 2649785"/>
                  <a:gd name="connsiteX69" fmla="*/ 408528 w 1073505"/>
                  <a:gd name="connsiteY69" fmla="*/ 2366600 h 2649785"/>
                  <a:gd name="connsiteX70" fmla="*/ 408528 w 1073505"/>
                  <a:gd name="connsiteY70" fmla="*/ 2276590 h 2649785"/>
                  <a:gd name="connsiteX71" fmla="*/ 453533 w 1073505"/>
                  <a:gd name="connsiteY71" fmla="*/ 2231585 h 2649785"/>
                  <a:gd name="connsiteX72" fmla="*/ 408528 w 1073505"/>
                  <a:gd name="connsiteY72" fmla="*/ 2006560 h 2649785"/>
                  <a:gd name="connsiteX73" fmla="*/ 453533 w 1073505"/>
                  <a:gd name="connsiteY73" fmla="*/ 1916550 h 2649785"/>
                  <a:gd name="connsiteX74" fmla="*/ 408528 w 1073505"/>
                  <a:gd name="connsiteY74" fmla="*/ 1781535 h 2649785"/>
                  <a:gd name="connsiteX75" fmla="*/ 453533 w 1073505"/>
                  <a:gd name="connsiteY75" fmla="*/ 1646520 h 2649785"/>
                  <a:gd name="connsiteX76" fmla="*/ 543543 w 1073505"/>
                  <a:gd name="connsiteY76" fmla="*/ 1421495 h 2649785"/>
                  <a:gd name="connsiteX77" fmla="*/ 543543 w 1073505"/>
                  <a:gd name="connsiteY77" fmla="*/ 1331485 h 2649785"/>
                  <a:gd name="connsiteX78" fmla="*/ 588548 w 1073505"/>
                  <a:gd name="connsiteY78" fmla="*/ 1466500 h 2649785"/>
                  <a:gd name="connsiteX79" fmla="*/ 588548 w 1073505"/>
                  <a:gd name="connsiteY79" fmla="*/ 1601515 h 2649785"/>
                  <a:gd name="connsiteX80" fmla="*/ 633553 w 1073505"/>
                  <a:gd name="connsiteY80" fmla="*/ 1781535 h 2649785"/>
                  <a:gd name="connsiteX81" fmla="*/ 588548 w 1073505"/>
                  <a:gd name="connsiteY81" fmla="*/ 1916550 h 2649785"/>
                  <a:gd name="connsiteX82" fmla="*/ 633553 w 1073505"/>
                  <a:gd name="connsiteY82" fmla="*/ 2141575 h 2649785"/>
                  <a:gd name="connsiteX83" fmla="*/ 633553 w 1073505"/>
                  <a:gd name="connsiteY83" fmla="*/ 2231585 h 2649785"/>
                  <a:gd name="connsiteX84" fmla="*/ 678558 w 1073505"/>
                  <a:gd name="connsiteY84" fmla="*/ 2231585 h 2649785"/>
                  <a:gd name="connsiteX85" fmla="*/ 768568 w 1073505"/>
                  <a:gd name="connsiteY85" fmla="*/ 2276590 h 2649785"/>
                  <a:gd name="connsiteX86" fmla="*/ 858578 w 1073505"/>
                  <a:gd name="connsiteY86" fmla="*/ 2321595 h 2649785"/>
                  <a:gd name="connsiteX87" fmla="*/ 948588 w 1073505"/>
                  <a:gd name="connsiteY87" fmla="*/ 2321595 h 2649785"/>
                  <a:gd name="connsiteX88" fmla="*/ 958900 w 1073505"/>
                  <a:gd name="connsiteY88" fmla="*/ 2314650 h 2649785"/>
                  <a:gd name="connsiteX0" fmla="*/ 922324 w 1073505"/>
                  <a:gd name="connsiteY0" fmla="*/ 1078382 h 2649785"/>
                  <a:gd name="connsiteX1" fmla="*/ 962558 w 1073505"/>
                  <a:gd name="connsiteY1" fmla="*/ 1118616 h 2649785"/>
                  <a:gd name="connsiteX2" fmla="*/ 969873 w 1073505"/>
                  <a:gd name="connsiteY2" fmla="*/ 1173480 h 2649785"/>
                  <a:gd name="connsiteX3" fmla="*/ 991818 w 1073505"/>
                  <a:gd name="connsiteY3" fmla="*/ 1125931 h 2649785"/>
                  <a:gd name="connsiteX4" fmla="*/ 1028394 w 1073505"/>
                  <a:gd name="connsiteY4" fmla="*/ 1133246 h 2649785"/>
                  <a:gd name="connsiteX5" fmla="*/ 1013764 w 1073505"/>
                  <a:gd name="connsiteY5" fmla="*/ 1169822 h 2649785"/>
                  <a:gd name="connsiteX6" fmla="*/ 991818 w 1073505"/>
                  <a:gd name="connsiteY6" fmla="*/ 1173480 h 2649785"/>
                  <a:gd name="connsiteX7" fmla="*/ 984503 w 1073505"/>
                  <a:gd name="connsiteY7" fmla="*/ 1202741 h 2649785"/>
                  <a:gd name="connsiteX8" fmla="*/ 966215 w 1073505"/>
                  <a:gd name="connsiteY8" fmla="*/ 1202741 h 2649785"/>
                  <a:gd name="connsiteX9" fmla="*/ 988161 w 1073505"/>
                  <a:gd name="connsiteY9" fmla="*/ 1235659 h 2649785"/>
                  <a:gd name="connsiteX10" fmla="*/ 1046682 w 1073505"/>
                  <a:gd name="connsiteY10" fmla="*/ 1195426 h 2649785"/>
                  <a:gd name="connsiteX11" fmla="*/ 1068628 w 1073505"/>
                  <a:gd name="connsiteY11" fmla="*/ 1129589 h 2649785"/>
                  <a:gd name="connsiteX12" fmla="*/ 1072286 w 1073505"/>
                  <a:gd name="connsiteY12" fmla="*/ 1093013 h 2649785"/>
                  <a:gd name="connsiteX13" fmla="*/ 1061313 w 1073505"/>
                  <a:gd name="connsiteY13" fmla="*/ 1071067 h 2649785"/>
                  <a:gd name="connsiteX14" fmla="*/ 1032052 w 1073505"/>
                  <a:gd name="connsiteY14" fmla="*/ 964997 h 2649785"/>
                  <a:gd name="connsiteX15" fmla="*/ 999134 w 1073505"/>
                  <a:gd name="connsiteY15" fmla="*/ 851611 h 2649785"/>
                  <a:gd name="connsiteX16" fmla="*/ 988161 w 1073505"/>
                  <a:gd name="connsiteY16" fmla="*/ 727253 h 2649785"/>
                  <a:gd name="connsiteX17" fmla="*/ 922324 w 1073505"/>
                  <a:gd name="connsiteY17" fmla="*/ 548030 h 2649785"/>
                  <a:gd name="connsiteX18" fmla="*/ 856487 w 1073505"/>
                  <a:gd name="connsiteY18" fmla="*/ 244450 h 2649785"/>
                  <a:gd name="connsiteX19" fmla="*/ 838199 w 1073505"/>
                  <a:gd name="connsiteY19" fmla="*/ 189586 h 2649785"/>
                  <a:gd name="connsiteX20" fmla="*/ 732129 w 1073505"/>
                  <a:gd name="connsiteY20" fmla="*/ 134722 h 2649785"/>
                  <a:gd name="connsiteX21" fmla="*/ 637031 w 1073505"/>
                  <a:gd name="connsiteY21" fmla="*/ 65227 h 2649785"/>
                  <a:gd name="connsiteX22" fmla="*/ 699210 w 1073505"/>
                  <a:gd name="connsiteY22" fmla="*/ 171298 h 2649785"/>
                  <a:gd name="connsiteX23" fmla="*/ 721156 w 1073505"/>
                  <a:gd name="connsiteY23" fmla="*/ 255422 h 2649785"/>
                  <a:gd name="connsiteX24" fmla="*/ 713841 w 1073505"/>
                  <a:gd name="connsiteY24" fmla="*/ 354178 h 2649785"/>
                  <a:gd name="connsiteX25" fmla="*/ 702868 w 1073505"/>
                  <a:gd name="connsiteY25" fmla="*/ 357835 h 2649785"/>
                  <a:gd name="connsiteX26" fmla="*/ 688238 w 1073505"/>
                  <a:gd name="connsiteY26" fmla="*/ 281026 h 2649785"/>
                  <a:gd name="connsiteX27" fmla="*/ 600455 w 1073505"/>
                  <a:gd name="connsiteY27" fmla="*/ 153010 h 2649785"/>
                  <a:gd name="connsiteX28" fmla="*/ 615086 w 1073505"/>
                  <a:gd name="connsiteY28" fmla="*/ 127406 h 2649785"/>
                  <a:gd name="connsiteX29" fmla="*/ 589482 w 1073505"/>
                  <a:gd name="connsiteY29" fmla="*/ 87173 h 2649785"/>
                  <a:gd name="connsiteX30" fmla="*/ 501700 w 1073505"/>
                  <a:gd name="connsiteY30" fmla="*/ 68885 h 2649785"/>
                  <a:gd name="connsiteX31" fmla="*/ 556564 w 1073505"/>
                  <a:gd name="connsiteY31" fmla="*/ 145694 h 2649785"/>
                  <a:gd name="connsiteX32" fmla="*/ 534618 w 1073505"/>
                  <a:gd name="connsiteY32" fmla="*/ 204216 h 2649785"/>
                  <a:gd name="connsiteX33" fmla="*/ 443178 w 1073505"/>
                  <a:gd name="connsiteY33" fmla="*/ 50597 h 2649785"/>
                  <a:gd name="connsiteX34" fmla="*/ 417575 w 1073505"/>
                  <a:gd name="connsiteY34" fmla="*/ 17678 h 2649785"/>
                  <a:gd name="connsiteX35" fmla="*/ 395630 w 1073505"/>
                  <a:gd name="connsiteY35" fmla="*/ 3048 h 2649785"/>
                  <a:gd name="connsiteX36" fmla="*/ 359054 w 1073505"/>
                  <a:gd name="connsiteY36" fmla="*/ 35966 h 2649785"/>
                  <a:gd name="connsiteX37" fmla="*/ 231038 w 1073505"/>
                  <a:gd name="connsiteY37" fmla="*/ 54254 h 2649785"/>
                  <a:gd name="connsiteX38" fmla="*/ 154228 w 1073505"/>
                  <a:gd name="connsiteY38" fmla="*/ 46939 h 2649785"/>
                  <a:gd name="connsiteX39" fmla="*/ 135940 w 1073505"/>
                  <a:gd name="connsiteY39" fmla="*/ 90830 h 2649785"/>
                  <a:gd name="connsiteX40" fmla="*/ 88391 w 1073505"/>
                  <a:gd name="connsiteY40" fmla="*/ 156667 h 2649785"/>
                  <a:gd name="connsiteX41" fmla="*/ 92049 w 1073505"/>
                  <a:gd name="connsiteY41" fmla="*/ 204216 h 2649785"/>
                  <a:gd name="connsiteX42" fmla="*/ 81076 w 1073505"/>
                  <a:gd name="connsiteY42" fmla="*/ 226162 h 2649785"/>
                  <a:gd name="connsiteX43" fmla="*/ 11582 w 1073505"/>
                  <a:gd name="connsiteY43" fmla="*/ 646786 h 2649785"/>
                  <a:gd name="connsiteX44" fmla="*/ 11582 w 1073505"/>
                  <a:gd name="connsiteY44" fmla="*/ 741883 h 2649785"/>
                  <a:gd name="connsiteX45" fmla="*/ 51815 w 1073505"/>
                  <a:gd name="connsiteY45" fmla="*/ 913790 h 2649785"/>
                  <a:gd name="connsiteX46" fmla="*/ 77418 w 1073505"/>
                  <a:gd name="connsiteY46" fmla="*/ 1023518 h 2649785"/>
                  <a:gd name="connsiteX47" fmla="*/ 59130 w 1073505"/>
                  <a:gd name="connsiteY47" fmla="*/ 1074725 h 2649785"/>
                  <a:gd name="connsiteX48" fmla="*/ 92049 w 1073505"/>
                  <a:gd name="connsiteY48" fmla="*/ 1074725 h 2649785"/>
                  <a:gd name="connsiteX49" fmla="*/ 110337 w 1073505"/>
                  <a:gd name="connsiteY49" fmla="*/ 1038149 h 2649785"/>
                  <a:gd name="connsiteX50" fmla="*/ 121310 w 1073505"/>
                  <a:gd name="connsiteY50" fmla="*/ 1140562 h 2649785"/>
                  <a:gd name="connsiteX51" fmla="*/ 216407 w 1073505"/>
                  <a:gd name="connsiteY51" fmla="*/ 1239317 h 2649785"/>
                  <a:gd name="connsiteX52" fmla="*/ 220065 w 1073505"/>
                  <a:gd name="connsiteY52" fmla="*/ 1297838 h 2649785"/>
                  <a:gd name="connsiteX53" fmla="*/ 245668 w 1073505"/>
                  <a:gd name="connsiteY53" fmla="*/ 1360018 h 2649785"/>
                  <a:gd name="connsiteX54" fmla="*/ 242010 w 1073505"/>
                  <a:gd name="connsiteY54" fmla="*/ 1506322 h 2649785"/>
                  <a:gd name="connsiteX55" fmla="*/ 256641 w 1073505"/>
                  <a:gd name="connsiteY55" fmla="*/ 1586789 h 2649785"/>
                  <a:gd name="connsiteX56" fmla="*/ 242010 w 1073505"/>
                  <a:gd name="connsiteY56" fmla="*/ 1798930 h 2649785"/>
                  <a:gd name="connsiteX57" fmla="*/ 216407 w 1073505"/>
                  <a:gd name="connsiteY57" fmla="*/ 1941576 h 2649785"/>
                  <a:gd name="connsiteX58" fmla="*/ 227380 w 1073505"/>
                  <a:gd name="connsiteY58" fmla="*/ 2069592 h 2649785"/>
                  <a:gd name="connsiteX59" fmla="*/ 238353 w 1073505"/>
                  <a:gd name="connsiteY59" fmla="*/ 2219554 h 2649785"/>
                  <a:gd name="connsiteX60" fmla="*/ 249326 w 1073505"/>
                  <a:gd name="connsiteY60" fmla="*/ 2256130 h 2649785"/>
                  <a:gd name="connsiteX61" fmla="*/ 198119 w 1073505"/>
                  <a:gd name="connsiteY61" fmla="*/ 2300021 h 2649785"/>
                  <a:gd name="connsiteX62" fmla="*/ 201777 w 1073505"/>
                  <a:gd name="connsiteY62" fmla="*/ 2365858 h 2649785"/>
                  <a:gd name="connsiteX63" fmla="*/ 212750 w 1073505"/>
                  <a:gd name="connsiteY63" fmla="*/ 2395118 h 2649785"/>
                  <a:gd name="connsiteX64" fmla="*/ 190804 w 1073505"/>
                  <a:gd name="connsiteY64" fmla="*/ 2548738 h 2649785"/>
                  <a:gd name="connsiteX65" fmla="*/ 220065 w 1073505"/>
                  <a:gd name="connsiteY65" fmla="*/ 2625547 h 2649785"/>
                  <a:gd name="connsiteX66" fmla="*/ 318518 w 1073505"/>
                  <a:gd name="connsiteY66" fmla="*/ 2636630 h 2649785"/>
                  <a:gd name="connsiteX67" fmla="*/ 363523 w 1073505"/>
                  <a:gd name="connsiteY67" fmla="*/ 2546620 h 2649785"/>
                  <a:gd name="connsiteX68" fmla="*/ 363523 w 1073505"/>
                  <a:gd name="connsiteY68" fmla="*/ 2411605 h 2649785"/>
                  <a:gd name="connsiteX69" fmla="*/ 408528 w 1073505"/>
                  <a:gd name="connsiteY69" fmla="*/ 2366600 h 2649785"/>
                  <a:gd name="connsiteX70" fmla="*/ 408528 w 1073505"/>
                  <a:gd name="connsiteY70" fmla="*/ 2276590 h 2649785"/>
                  <a:gd name="connsiteX71" fmla="*/ 453533 w 1073505"/>
                  <a:gd name="connsiteY71" fmla="*/ 2231585 h 2649785"/>
                  <a:gd name="connsiteX72" fmla="*/ 408528 w 1073505"/>
                  <a:gd name="connsiteY72" fmla="*/ 2006560 h 2649785"/>
                  <a:gd name="connsiteX73" fmla="*/ 453533 w 1073505"/>
                  <a:gd name="connsiteY73" fmla="*/ 1916550 h 2649785"/>
                  <a:gd name="connsiteX74" fmla="*/ 408528 w 1073505"/>
                  <a:gd name="connsiteY74" fmla="*/ 1781535 h 2649785"/>
                  <a:gd name="connsiteX75" fmla="*/ 453533 w 1073505"/>
                  <a:gd name="connsiteY75" fmla="*/ 1646520 h 2649785"/>
                  <a:gd name="connsiteX76" fmla="*/ 543543 w 1073505"/>
                  <a:gd name="connsiteY76" fmla="*/ 1421495 h 2649785"/>
                  <a:gd name="connsiteX77" fmla="*/ 543543 w 1073505"/>
                  <a:gd name="connsiteY77" fmla="*/ 1331485 h 2649785"/>
                  <a:gd name="connsiteX78" fmla="*/ 588548 w 1073505"/>
                  <a:gd name="connsiteY78" fmla="*/ 1466500 h 2649785"/>
                  <a:gd name="connsiteX79" fmla="*/ 588548 w 1073505"/>
                  <a:gd name="connsiteY79" fmla="*/ 1601515 h 2649785"/>
                  <a:gd name="connsiteX80" fmla="*/ 633553 w 1073505"/>
                  <a:gd name="connsiteY80" fmla="*/ 1781535 h 2649785"/>
                  <a:gd name="connsiteX81" fmla="*/ 588548 w 1073505"/>
                  <a:gd name="connsiteY81" fmla="*/ 1916550 h 2649785"/>
                  <a:gd name="connsiteX82" fmla="*/ 633553 w 1073505"/>
                  <a:gd name="connsiteY82" fmla="*/ 2141575 h 2649785"/>
                  <a:gd name="connsiteX83" fmla="*/ 633553 w 1073505"/>
                  <a:gd name="connsiteY83" fmla="*/ 2231585 h 2649785"/>
                  <a:gd name="connsiteX84" fmla="*/ 678558 w 1073505"/>
                  <a:gd name="connsiteY84" fmla="*/ 2231585 h 2649785"/>
                  <a:gd name="connsiteX85" fmla="*/ 768568 w 1073505"/>
                  <a:gd name="connsiteY85" fmla="*/ 2276590 h 2649785"/>
                  <a:gd name="connsiteX86" fmla="*/ 858578 w 1073505"/>
                  <a:gd name="connsiteY86" fmla="*/ 2321595 h 2649785"/>
                  <a:gd name="connsiteX87" fmla="*/ 948588 w 1073505"/>
                  <a:gd name="connsiteY87" fmla="*/ 2321595 h 2649785"/>
                  <a:gd name="connsiteX88" fmla="*/ 993593 w 1073505"/>
                  <a:gd name="connsiteY88" fmla="*/ 2276590 h 2649785"/>
                  <a:gd name="connsiteX0" fmla="*/ 922324 w 1073505"/>
                  <a:gd name="connsiteY0" fmla="*/ 1078382 h 2649785"/>
                  <a:gd name="connsiteX1" fmla="*/ 962558 w 1073505"/>
                  <a:gd name="connsiteY1" fmla="*/ 1118616 h 2649785"/>
                  <a:gd name="connsiteX2" fmla="*/ 969873 w 1073505"/>
                  <a:gd name="connsiteY2" fmla="*/ 1173480 h 2649785"/>
                  <a:gd name="connsiteX3" fmla="*/ 991818 w 1073505"/>
                  <a:gd name="connsiteY3" fmla="*/ 1125931 h 2649785"/>
                  <a:gd name="connsiteX4" fmla="*/ 1028394 w 1073505"/>
                  <a:gd name="connsiteY4" fmla="*/ 1133246 h 2649785"/>
                  <a:gd name="connsiteX5" fmla="*/ 1013764 w 1073505"/>
                  <a:gd name="connsiteY5" fmla="*/ 1169822 h 2649785"/>
                  <a:gd name="connsiteX6" fmla="*/ 991818 w 1073505"/>
                  <a:gd name="connsiteY6" fmla="*/ 1173480 h 2649785"/>
                  <a:gd name="connsiteX7" fmla="*/ 984503 w 1073505"/>
                  <a:gd name="connsiteY7" fmla="*/ 1202741 h 2649785"/>
                  <a:gd name="connsiteX8" fmla="*/ 966215 w 1073505"/>
                  <a:gd name="connsiteY8" fmla="*/ 1202741 h 2649785"/>
                  <a:gd name="connsiteX9" fmla="*/ 988161 w 1073505"/>
                  <a:gd name="connsiteY9" fmla="*/ 1235659 h 2649785"/>
                  <a:gd name="connsiteX10" fmla="*/ 1046682 w 1073505"/>
                  <a:gd name="connsiteY10" fmla="*/ 1195426 h 2649785"/>
                  <a:gd name="connsiteX11" fmla="*/ 1068628 w 1073505"/>
                  <a:gd name="connsiteY11" fmla="*/ 1129589 h 2649785"/>
                  <a:gd name="connsiteX12" fmla="*/ 1072286 w 1073505"/>
                  <a:gd name="connsiteY12" fmla="*/ 1093013 h 2649785"/>
                  <a:gd name="connsiteX13" fmla="*/ 1061313 w 1073505"/>
                  <a:gd name="connsiteY13" fmla="*/ 1071067 h 2649785"/>
                  <a:gd name="connsiteX14" fmla="*/ 1032052 w 1073505"/>
                  <a:gd name="connsiteY14" fmla="*/ 964997 h 2649785"/>
                  <a:gd name="connsiteX15" fmla="*/ 999134 w 1073505"/>
                  <a:gd name="connsiteY15" fmla="*/ 851611 h 2649785"/>
                  <a:gd name="connsiteX16" fmla="*/ 988161 w 1073505"/>
                  <a:gd name="connsiteY16" fmla="*/ 727253 h 2649785"/>
                  <a:gd name="connsiteX17" fmla="*/ 922324 w 1073505"/>
                  <a:gd name="connsiteY17" fmla="*/ 548030 h 2649785"/>
                  <a:gd name="connsiteX18" fmla="*/ 856487 w 1073505"/>
                  <a:gd name="connsiteY18" fmla="*/ 244450 h 2649785"/>
                  <a:gd name="connsiteX19" fmla="*/ 838199 w 1073505"/>
                  <a:gd name="connsiteY19" fmla="*/ 189586 h 2649785"/>
                  <a:gd name="connsiteX20" fmla="*/ 732129 w 1073505"/>
                  <a:gd name="connsiteY20" fmla="*/ 134722 h 2649785"/>
                  <a:gd name="connsiteX21" fmla="*/ 637031 w 1073505"/>
                  <a:gd name="connsiteY21" fmla="*/ 65227 h 2649785"/>
                  <a:gd name="connsiteX22" fmla="*/ 699210 w 1073505"/>
                  <a:gd name="connsiteY22" fmla="*/ 171298 h 2649785"/>
                  <a:gd name="connsiteX23" fmla="*/ 721156 w 1073505"/>
                  <a:gd name="connsiteY23" fmla="*/ 255422 h 2649785"/>
                  <a:gd name="connsiteX24" fmla="*/ 713841 w 1073505"/>
                  <a:gd name="connsiteY24" fmla="*/ 354178 h 2649785"/>
                  <a:gd name="connsiteX25" fmla="*/ 702868 w 1073505"/>
                  <a:gd name="connsiteY25" fmla="*/ 357835 h 2649785"/>
                  <a:gd name="connsiteX26" fmla="*/ 688238 w 1073505"/>
                  <a:gd name="connsiteY26" fmla="*/ 281026 h 2649785"/>
                  <a:gd name="connsiteX27" fmla="*/ 600455 w 1073505"/>
                  <a:gd name="connsiteY27" fmla="*/ 153010 h 2649785"/>
                  <a:gd name="connsiteX28" fmla="*/ 615086 w 1073505"/>
                  <a:gd name="connsiteY28" fmla="*/ 127406 h 2649785"/>
                  <a:gd name="connsiteX29" fmla="*/ 589482 w 1073505"/>
                  <a:gd name="connsiteY29" fmla="*/ 87173 h 2649785"/>
                  <a:gd name="connsiteX30" fmla="*/ 501700 w 1073505"/>
                  <a:gd name="connsiteY30" fmla="*/ 68885 h 2649785"/>
                  <a:gd name="connsiteX31" fmla="*/ 556564 w 1073505"/>
                  <a:gd name="connsiteY31" fmla="*/ 145694 h 2649785"/>
                  <a:gd name="connsiteX32" fmla="*/ 534618 w 1073505"/>
                  <a:gd name="connsiteY32" fmla="*/ 204216 h 2649785"/>
                  <a:gd name="connsiteX33" fmla="*/ 443178 w 1073505"/>
                  <a:gd name="connsiteY33" fmla="*/ 50597 h 2649785"/>
                  <a:gd name="connsiteX34" fmla="*/ 417575 w 1073505"/>
                  <a:gd name="connsiteY34" fmla="*/ 17678 h 2649785"/>
                  <a:gd name="connsiteX35" fmla="*/ 395630 w 1073505"/>
                  <a:gd name="connsiteY35" fmla="*/ 3048 h 2649785"/>
                  <a:gd name="connsiteX36" fmla="*/ 359054 w 1073505"/>
                  <a:gd name="connsiteY36" fmla="*/ 35966 h 2649785"/>
                  <a:gd name="connsiteX37" fmla="*/ 231038 w 1073505"/>
                  <a:gd name="connsiteY37" fmla="*/ 54254 h 2649785"/>
                  <a:gd name="connsiteX38" fmla="*/ 154228 w 1073505"/>
                  <a:gd name="connsiteY38" fmla="*/ 46939 h 2649785"/>
                  <a:gd name="connsiteX39" fmla="*/ 135940 w 1073505"/>
                  <a:gd name="connsiteY39" fmla="*/ 90830 h 2649785"/>
                  <a:gd name="connsiteX40" fmla="*/ 88391 w 1073505"/>
                  <a:gd name="connsiteY40" fmla="*/ 156667 h 2649785"/>
                  <a:gd name="connsiteX41" fmla="*/ 92049 w 1073505"/>
                  <a:gd name="connsiteY41" fmla="*/ 204216 h 2649785"/>
                  <a:gd name="connsiteX42" fmla="*/ 81076 w 1073505"/>
                  <a:gd name="connsiteY42" fmla="*/ 226162 h 2649785"/>
                  <a:gd name="connsiteX43" fmla="*/ 11582 w 1073505"/>
                  <a:gd name="connsiteY43" fmla="*/ 646786 h 2649785"/>
                  <a:gd name="connsiteX44" fmla="*/ 11582 w 1073505"/>
                  <a:gd name="connsiteY44" fmla="*/ 741883 h 2649785"/>
                  <a:gd name="connsiteX45" fmla="*/ 51815 w 1073505"/>
                  <a:gd name="connsiteY45" fmla="*/ 913790 h 2649785"/>
                  <a:gd name="connsiteX46" fmla="*/ 77418 w 1073505"/>
                  <a:gd name="connsiteY46" fmla="*/ 1023518 h 2649785"/>
                  <a:gd name="connsiteX47" fmla="*/ 59130 w 1073505"/>
                  <a:gd name="connsiteY47" fmla="*/ 1074725 h 2649785"/>
                  <a:gd name="connsiteX48" fmla="*/ 92049 w 1073505"/>
                  <a:gd name="connsiteY48" fmla="*/ 1074725 h 2649785"/>
                  <a:gd name="connsiteX49" fmla="*/ 110337 w 1073505"/>
                  <a:gd name="connsiteY49" fmla="*/ 1038149 h 2649785"/>
                  <a:gd name="connsiteX50" fmla="*/ 121310 w 1073505"/>
                  <a:gd name="connsiteY50" fmla="*/ 1140562 h 2649785"/>
                  <a:gd name="connsiteX51" fmla="*/ 216407 w 1073505"/>
                  <a:gd name="connsiteY51" fmla="*/ 1239317 h 2649785"/>
                  <a:gd name="connsiteX52" fmla="*/ 220065 w 1073505"/>
                  <a:gd name="connsiteY52" fmla="*/ 1297838 h 2649785"/>
                  <a:gd name="connsiteX53" fmla="*/ 245668 w 1073505"/>
                  <a:gd name="connsiteY53" fmla="*/ 1360018 h 2649785"/>
                  <a:gd name="connsiteX54" fmla="*/ 242010 w 1073505"/>
                  <a:gd name="connsiteY54" fmla="*/ 1506322 h 2649785"/>
                  <a:gd name="connsiteX55" fmla="*/ 256641 w 1073505"/>
                  <a:gd name="connsiteY55" fmla="*/ 1586789 h 2649785"/>
                  <a:gd name="connsiteX56" fmla="*/ 242010 w 1073505"/>
                  <a:gd name="connsiteY56" fmla="*/ 1798930 h 2649785"/>
                  <a:gd name="connsiteX57" fmla="*/ 216407 w 1073505"/>
                  <a:gd name="connsiteY57" fmla="*/ 1941576 h 2649785"/>
                  <a:gd name="connsiteX58" fmla="*/ 227380 w 1073505"/>
                  <a:gd name="connsiteY58" fmla="*/ 2069592 h 2649785"/>
                  <a:gd name="connsiteX59" fmla="*/ 238353 w 1073505"/>
                  <a:gd name="connsiteY59" fmla="*/ 2219554 h 2649785"/>
                  <a:gd name="connsiteX60" fmla="*/ 249326 w 1073505"/>
                  <a:gd name="connsiteY60" fmla="*/ 2256130 h 2649785"/>
                  <a:gd name="connsiteX61" fmla="*/ 198119 w 1073505"/>
                  <a:gd name="connsiteY61" fmla="*/ 2300021 h 2649785"/>
                  <a:gd name="connsiteX62" fmla="*/ 201777 w 1073505"/>
                  <a:gd name="connsiteY62" fmla="*/ 2365858 h 2649785"/>
                  <a:gd name="connsiteX63" fmla="*/ 212750 w 1073505"/>
                  <a:gd name="connsiteY63" fmla="*/ 2395118 h 2649785"/>
                  <a:gd name="connsiteX64" fmla="*/ 190804 w 1073505"/>
                  <a:gd name="connsiteY64" fmla="*/ 2548738 h 2649785"/>
                  <a:gd name="connsiteX65" fmla="*/ 220065 w 1073505"/>
                  <a:gd name="connsiteY65" fmla="*/ 2625547 h 2649785"/>
                  <a:gd name="connsiteX66" fmla="*/ 318518 w 1073505"/>
                  <a:gd name="connsiteY66" fmla="*/ 2636630 h 2649785"/>
                  <a:gd name="connsiteX67" fmla="*/ 363523 w 1073505"/>
                  <a:gd name="connsiteY67" fmla="*/ 2546620 h 2649785"/>
                  <a:gd name="connsiteX68" fmla="*/ 363523 w 1073505"/>
                  <a:gd name="connsiteY68" fmla="*/ 2411605 h 2649785"/>
                  <a:gd name="connsiteX69" fmla="*/ 408528 w 1073505"/>
                  <a:gd name="connsiteY69" fmla="*/ 2366600 h 2649785"/>
                  <a:gd name="connsiteX70" fmla="*/ 408528 w 1073505"/>
                  <a:gd name="connsiteY70" fmla="*/ 2276590 h 2649785"/>
                  <a:gd name="connsiteX71" fmla="*/ 453533 w 1073505"/>
                  <a:gd name="connsiteY71" fmla="*/ 2231585 h 2649785"/>
                  <a:gd name="connsiteX72" fmla="*/ 408528 w 1073505"/>
                  <a:gd name="connsiteY72" fmla="*/ 2006560 h 2649785"/>
                  <a:gd name="connsiteX73" fmla="*/ 453533 w 1073505"/>
                  <a:gd name="connsiteY73" fmla="*/ 1916550 h 2649785"/>
                  <a:gd name="connsiteX74" fmla="*/ 408528 w 1073505"/>
                  <a:gd name="connsiteY74" fmla="*/ 1781535 h 2649785"/>
                  <a:gd name="connsiteX75" fmla="*/ 453533 w 1073505"/>
                  <a:gd name="connsiteY75" fmla="*/ 1646520 h 2649785"/>
                  <a:gd name="connsiteX76" fmla="*/ 543543 w 1073505"/>
                  <a:gd name="connsiteY76" fmla="*/ 1421495 h 2649785"/>
                  <a:gd name="connsiteX77" fmla="*/ 543543 w 1073505"/>
                  <a:gd name="connsiteY77" fmla="*/ 1331485 h 2649785"/>
                  <a:gd name="connsiteX78" fmla="*/ 588548 w 1073505"/>
                  <a:gd name="connsiteY78" fmla="*/ 1466500 h 2649785"/>
                  <a:gd name="connsiteX79" fmla="*/ 588548 w 1073505"/>
                  <a:gd name="connsiteY79" fmla="*/ 1601515 h 2649785"/>
                  <a:gd name="connsiteX80" fmla="*/ 633553 w 1073505"/>
                  <a:gd name="connsiteY80" fmla="*/ 1781535 h 2649785"/>
                  <a:gd name="connsiteX81" fmla="*/ 588548 w 1073505"/>
                  <a:gd name="connsiteY81" fmla="*/ 1916550 h 2649785"/>
                  <a:gd name="connsiteX82" fmla="*/ 633553 w 1073505"/>
                  <a:gd name="connsiteY82" fmla="*/ 2141575 h 2649785"/>
                  <a:gd name="connsiteX83" fmla="*/ 633553 w 1073505"/>
                  <a:gd name="connsiteY83" fmla="*/ 2231585 h 2649785"/>
                  <a:gd name="connsiteX84" fmla="*/ 678558 w 1073505"/>
                  <a:gd name="connsiteY84" fmla="*/ 2231585 h 2649785"/>
                  <a:gd name="connsiteX85" fmla="*/ 768568 w 1073505"/>
                  <a:gd name="connsiteY85" fmla="*/ 2276590 h 2649785"/>
                  <a:gd name="connsiteX86" fmla="*/ 858578 w 1073505"/>
                  <a:gd name="connsiteY86" fmla="*/ 2321595 h 2649785"/>
                  <a:gd name="connsiteX87" fmla="*/ 948588 w 1073505"/>
                  <a:gd name="connsiteY87" fmla="*/ 2321595 h 2649785"/>
                  <a:gd name="connsiteX88" fmla="*/ 993593 w 1073505"/>
                  <a:gd name="connsiteY88" fmla="*/ 2276590 h 2649785"/>
                  <a:gd name="connsiteX89" fmla="*/ 991818 w 1073505"/>
                  <a:gd name="connsiteY89" fmla="*/ 2267101 h 2649785"/>
                  <a:gd name="connsiteX0" fmla="*/ 922324 w 1073505"/>
                  <a:gd name="connsiteY0" fmla="*/ 1078382 h 2649785"/>
                  <a:gd name="connsiteX1" fmla="*/ 962558 w 1073505"/>
                  <a:gd name="connsiteY1" fmla="*/ 1118616 h 2649785"/>
                  <a:gd name="connsiteX2" fmla="*/ 969873 w 1073505"/>
                  <a:gd name="connsiteY2" fmla="*/ 1173480 h 2649785"/>
                  <a:gd name="connsiteX3" fmla="*/ 991818 w 1073505"/>
                  <a:gd name="connsiteY3" fmla="*/ 1125931 h 2649785"/>
                  <a:gd name="connsiteX4" fmla="*/ 1028394 w 1073505"/>
                  <a:gd name="connsiteY4" fmla="*/ 1133246 h 2649785"/>
                  <a:gd name="connsiteX5" fmla="*/ 1013764 w 1073505"/>
                  <a:gd name="connsiteY5" fmla="*/ 1169822 h 2649785"/>
                  <a:gd name="connsiteX6" fmla="*/ 991818 w 1073505"/>
                  <a:gd name="connsiteY6" fmla="*/ 1173480 h 2649785"/>
                  <a:gd name="connsiteX7" fmla="*/ 984503 w 1073505"/>
                  <a:gd name="connsiteY7" fmla="*/ 1202741 h 2649785"/>
                  <a:gd name="connsiteX8" fmla="*/ 966215 w 1073505"/>
                  <a:gd name="connsiteY8" fmla="*/ 1202741 h 2649785"/>
                  <a:gd name="connsiteX9" fmla="*/ 988161 w 1073505"/>
                  <a:gd name="connsiteY9" fmla="*/ 1235659 h 2649785"/>
                  <a:gd name="connsiteX10" fmla="*/ 1046682 w 1073505"/>
                  <a:gd name="connsiteY10" fmla="*/ 1195426 h 2649785"/>
                  <a:gd name="connsiteX11" fmla="*/ 1068628 w 1073505"/>
                  <a:gd name="connsiteY11" fmla="*/ 1129589 h 2649785"/>
                  <a:gd name="connsiteX12" fmla="*/ 1072286 w 1073505"/>
                  <a:gd name="connsiteY12" fmla="*/ 1093013 h 2649785"/>
                  <a:gd name="connsiteX13" fmla="*/ 1061313 w 1073505"/>
                  <a:gd name="connsiteY13" fmla="*/ 1071067 h 2649785"/>
                  <a:gd name="connsiteX14" fmla="*/ 1032052 w 1073505"/>
                  <a:gd name="connsiteY14" fmla="*/ 964997 h 2649785"/>
                  <a:gd name="connsiteX15" fmla="*/ 999134 w 1073505"/>
                  <a:gd name="connsiteY15" fmla="*/ 851611 h 2649785"/>
                  <a:gd name="connsiteX16" fmla="*/ 988161 w 1073505"/>
                  <a:gd name="connsiteY16" fmla="*/ 727253 h 2649785"/>
                  <a:gd name="connsiteX17" fmla="*/ 922324 w 1073505"/>
                  <a:gd name="connsiteY17" fmla="*/ 548030 h 2649785"/>
                  <a:gd name="connsiteX18" fmla="*/ 856487 w 1073505"/>
                  <a:gd name="connsiteY18" fmla="*/ 244450 h 2649785"/>
                  <a:gd name="connsiteX19" fmla="*/ 838199 w 1073505"/>
                  <a:gd name="connsiteY19" fmla="*/ 189586 h 2649785"/>
                  <a:gd name="connsiteX20" fmla="*/ 732129 w 1073505"/>
                  <a:gd name="connsiteY20" fmla="*/ 134722 h 2649785"/>
                  <a:gd name="connsiteX21" fmla="*/ 637031 w 1073505"/>
                  <a:gd name="connsiteY21" fmla="*/ 65227 h 2649785"/>
                  <a:gd name="connsiteX22" fmla="*/ 699210 w 1073505"/>
                  <a:gd name="connsiteY22" fmla="*/ 171298 h 2649785"/>
                  <a:gd name="connsiteX23" fmla="*/ 721156 w 1073505"/>
                  <a:gd name="connsiteY23" fmla="*/ 255422 h 2649785"/>
                  <a:gd name="connsiteX24" fmla="*/ 713841 w 1073505"/>
                  <a:gd name="connsiteY24" fmla="*/ 354178 h 2649785"/>
                  <a:gd name="connsiteX25" fmla="*/ 702868 w 1073505"/>
                  <a:gd name="connsiteY25" fmla="*/ 357835 h 2649785"/>
                  <a:gd name="connsiteX26" fmla="*/ 688238 w 1073505"/>
                  <a:gd name="connsiteY26" fmla="*/ 281026 h 2649785"/>
                  <a:gd name="connsiteX27" fmla="*/ 600455 w 1073505"/>
                  <a:gd name="connsiteY27" fmla="*/ 153010 h 2649785"/>
                  <a:gd name="connsiteX28" fmla="*/ 615086 w 1073505"/>
                  <a:gd name="connsiteY28" fmla="*/ 127406 h 2649785"/>
                  <a:gd name="connsiteX29" fmla="*/ 589482 w 1073505"/>
                  <a:gd name="connsiteY29" fmla="*/ 87173 h 2649785"/>
                  <a:gd name="connsiteX30" fmla="*/ 501700 w 1073505"/>
                  <a:gd name="connsiteY30" fmla="*/ 68885 h 2649785"/>
                  <a:gd name="connsiteX31" fmla="*/ 556564 w 1073505"/>
                  <a:gd name="connsiteY31" fmla="*/ 145694 h 2649785"/>
                  <a:gd name="connsiteX32" fmla="*/ 534618 w 1073505"/>
                  <a:gd name="connsiteY32" fmla="*/ 204216 h 2649785"/>
                  <a:gd name="connsiteX33" fmla="*/ 443178 w 1073505"/>
                  <a:gd name="connsiteY33" fmla="*/ 50597 h 2649785"/>
                  <a:gd name="connsiteX34" fmla="*/ 417575 w 1073505"/>
                  <a:gd name="connsiteY34" fmla="*/ 17678 h 2649785"/>
                  <a:gd name="connsiteX35" fmla="*/ 395630 w 1073505"/>
                  <a:gd name="connsiteY35" fmla="*/ 3048 h 2649785"/>
                  <a:gd name="connsiteX36" fmla="*/ 359054 w 1073505"/>
                  <a:gd name="connsiteY36" fmla="*/ 35966 h 2649785"/>
                  <a:gd name="connsiteX37" fmla="*/ 231038 w 1073505"/>
                  <a:gd name="connsiteY37" fmla="*/ 54254 h 2649785"/>
                  <a:gd name="connsiteX38" fmla="*/ 154228 w 1073505"/>
                  <a:gd name="connsiteY38" fmla="*/ 46939 h 2649785"/>
                  <a:gd name="connsiteX39" fmla="*/ 135940 w 1073505"/>
                  <a:gd name="connsiteY39" fmla="*/ 90830 h 2649785"/>
                  <a:gd name="connsiteX40" fmla="*/ 88391 w 1073505"/>
                  <a:gd name="connsiteY40" fmla="*/ 156667 h 2649785"/>
                  <a:gd name="connsiteX41" fmla="*/ 92049 w 1073505"/>
                  <a:gd name="connsiteY41" fmla="*/ 204216 h 2649785"/>
                  <a:gd name="connsiteX42" fmla="*/ 81076 w 1073505"/>
                  <a:gd name="connsiteY42" fmla="*/ 226162 h 2649785"/>
                  <a:gd name="connsiteX43" fmla="*/ 11582 w 1073505"/>
                  <a:gd name="connsiteY43" fmla="*/ 646786 h 2649785"/>
                  <a:gd name="connsiteX44" fmla="*/ 11582 w 1073505"/>
                  <a:gd name="connsiteY44" fmla="*/ 741883 h 2649785"/>
                  <a:gd name="connsiteX45" fmla="*/ 51815 w 1073505"/>
                  <a:gd name="connsiteY45" fmla="*/ 913790 h 2649785"/>
                  <a:gd name="connsiteX46" fmla="*/ 77418 w 1073505"/>
                  <a:gd name="connsiteY46" fmla="*/ 1023518 h 2649785"/>
                  <a:gd name="connsiteX47" fmla="*/ 59130 w 1073505"/>
                  <a:gd name="connsiteY47" fmla="*/ 1074725 h 2649785"/>
                  <a:gd name="connsiteX48" fmla="*/ 92049 w 1073505"/>
                  <a:gd name="connsiteY48" fmla="*/ 1074725 h 2649785"/>
                  <a:gd name="connsiteX49" fmla="*/ 110337 w 1073505"/>
                  <a:gd name="connsiteY49" fmla="*/ 1038149 h 2649785"/>
                  <a:gd name="connsiteX50" fmla="*/ 121310 w 1073505"/>
                  <a:gd name="connsiteY50" fmla="*/ 1140562 h 2649785"/>
                  <a:gd name="connsiteX51" fmla="*/ 216407 w 1073505"/>
                  <a:gd name="connsiteY51" fmla="*/ 1239317 h 2649785"/>
                  <a:gd name="connsiteX52" fmla="*/ 220065 w 1073505"/>
                  <a:gd name="connsiteY52" fmla="*/ 1297838 h 2649785"/>
                  <a:gd name="connsiteX53" fmla="*/ 245668 w 1073505"/>
                  <a:gd name="connsiteY53" fmla="*/ 1360018 h 2649785"/>
                  <a:gd name="connsiteX54" fmla="*/ 242010 w 1073505"/>
                  <a:gd name="connsiteY54" fmla="*/ 1506322 h 2649785"/>
                  <a:gd name="connsiteX55" fmla="*/ 256641 w 1073505"/>
                  <a:gd name="connsiteY55" fmla="*/ 1586789 h 2649785"/>
                  <a:gd name="connsiteX56" fmla="*/ 242010 w 1073505"/>
                  <a:gd name="connsiteY56" fmla="*/ 1798930 h 2649785"/>
                  <a:gd name="connsiteX57" fmla="*/ 216407 w 1073505"/>
                  <a:gd name="connsiteY57" fmla="*/ 1941576 h 2649785"/>
                  <a:gd name="connsiteX58" fmla="*/ 227380 w 1073505"/>
                  <a:gd name="connsiteY58" fmla="*/ 2069592 h 2649785"/>
                  <a:gd name="connsiteX59" fmla="*/ 238353 w 1073505"/>
                  <a:gd name="connsiteY59" fmla="*/ 2219554 h 2649785"/>
                  <a:gd name="connsiteX60" fmla="*/ 249326 w 1073505"/>
                  <a:gd name="connsiteY60" fmla="*/ 2256130 h 2649785"/>
                  <a:gd name="connsiteX61" fmla="*/ 198119 w 1073505"/>
                  <a:gd name="connsiteY61" fmla="*/ 2300021 h 2649785"/>
                  <a:gd name="connsiteX62" fmla="*/ 201777 w 1073505"/>
                  <a:gd name="connsiteY62" fmla="*/ 2365858 h 2649785"/>
                  <a:gd name="connsiteX63" fmla="*/ 212750 w 1073505"/>
                  <a:gd name="connsiteY63" fmla="*/ 2395118 h 2649785"/>
                  <a:gd name="connsiteX64" fmla="*/ 190804 w 1073505"/>
                  <a:gd name="connsiteY64" fmla="*/ 2548738 h 2649785"/>
                  <a:gd name="connsiteX65" fmla="*/ 220065 w 1073505"/>
                  <a:gd name="connsiteY65" fmla="*/ 2625547 h 2649785"/>
                  <a:gd name="connsiteX66" fmla="*/ 318518 w 1073505"/>
                  <a:gd name="connsiteY66" fmla="*/ 2636630 h 2649785"/>
                  <a:gd name="connsiteX67" fmla="*/ 363523 w 1073505"/>
                  <a:gd name="connsiteY67" fmla="*/ 2546620 h 2649785"/>
                  <a:gd name="connsiteX68" fmla="*/ 363523 w 1073505"/>
                  <a:gd name="connsiteY68" fmla="*/ 2411605 h 2649785"/>
                  <a:gd name="connsiteX69" fmla="*/ 408528 w 1073505"/>
                  <a:gd name="connsiteY69" fmla="*/ 2366600 h 2649785"/>
                  <a:gd name="connsiteX70" fmla="*/ 408528 w 1073505"/>
                  <a:gd name="connsiteY70" fmla="*/ 2276590 h 2649785"/>
                  <a:gd name="connsiteX71" fmla="*/ 453533 w 1073505"/>
                  <a:gd name="connsiteY71" fmla="*/ 2231585 h 2649785"/>
                  <a:gd name="connsiteX72" fmla="*/ 408528 w 1073505"/>
                  <a:gd name="connsiteY72" fmla="*/ 2006560 h 2649785"/>
                  <a:gd name="connsiteX73" fmla="*/ 453533 w 1073505"/>
                  <a:gd name="connsiteY73" fmla="*/ 1916550 h 2649785"/>
                  <a:gd name="connsiteX74" fmla="*/ 408528 w 1073505"/>
                  <a:gd name="connsiteY74" fmla="*/ 1781535 h 2649785"/>
                  <a:gd name="connsiteX75" fmla="*/ 453533 w 1073505"/>
                  <a:gd name="connsiteY75" fmla="*/ 1646520 h 2649785"/>
                  <a:gd name="connsiteX76" fmla="*/ 543543 w 1073505"/>
                  <a:gd name="connsiteY76" fmla="*/ 1421495 h 2649785"/>
                  <a:gd name="connsiteX77" fmla="*/ 543543 w 1073505"/>
                  <a:gd name="connsiteY77" fmla="*/ 1331485 h 2649785"/>
                  <a:gd name="connsiteX78" fmla="*/ 588548 w 1073505"/>
                  <a:gd name="connsiteY78" fmla="*/ 1466500 h 2649785"/>
                  <a:gd name="connsiteX79" fmla="*/ 588548 w 1073505"/>
                  <a:gd name="connsiteY79" fmla="*/ 1601515 h 2649785"/>
                  <a:gd name="connsiteX80" fmla="*/ 633553 w 1073505"/>
                  <a:gd name="connsiteY80" fmla="*/ 1781535 h 2649785"/>
                  <a:gd name="connsiteX81" fmla="*/ 588548 w 1073505"/>
                  <a:gd name="connsiteY81" fmla="*/ 1916550 h 2649785"/>
                  <a:gd name="connsiteX82" fmla="*/ 633553 w 1073505"/>
                  <a:gd name="connsiteY82" fmla="*/ 2141575 h 2649785"/>
                  <a:gd name="connsiteX83" fmla="*/ 633553 w 1073505"/>
                  <a:gd name="connsiteY83" fmla="*/ 2231585 h 2649785"/>
                  <a:gd name="connsiteX84" fmla="*/ 678558 w 1073505"/>
                  <a:gd name="connsiteY84" fmla="*/ 2231585 h 2649785"/>
                  <a:gd name="connsiteX85" fmla="*/ 768568 w 1073505"/>
                  <a:gd name="connsiteY85" fmla="*/ 2276590 h 2649785"/>
                  <a:gd name="connsiteX86" fmla="*/ 858578 w 1073505"/>
                  <a:gd name="connsiteY86" fmla="*/ 2321595 h 2649785"/>
                  <a:gd name="connsiteX87" fmla="*/ 948588 w 1073505"/>
                  <a:gd name="connsiteY87" fmla="*/ 2321595 h 2649785"/>
                  <a:gd name="connsiteX88" fmla="*/ 993593 w 1073505"/>
                  <a:gd name="connsiteY88" fmla="*/ 2276590 h 2649785"/>
                  <a:gd name="connsiteX89" fmla="*/ 903583 w 1073505"/>
                  <a:gd name="connsiteY89" fmla="*/ 2186580 h 2649785"/>
                  <a:gd name="connsiteX0" fmla="*/ 922324 w 1073505"/>
                  <a:gd name="connsiteY0" fmla="*/ 1078382 h 2649785"/>
                  <a:gd name="connsiteX1" fmla="*/ 962558 w 1073505"/>
                  <a:gd name="connsiteY1" fmla="*/ 1118616 h 2649785"/>
                  <a:gd name="connsiteX2" fmla="*/ 969873 w 1073505"/>
                  <a:gd name="connsiteY2" fmla="*/ 1173480 h 2649785"/>
                  <a:gd name="connsiteX3" fmla="*/ 991818 w 1073505"/>
                  <a:gd name="connsiteY3" fmla="*/ 1125931 h 2649785"/>
                  <a:gd name="connsiteX4" fmla="*/ 1028394 w 1073505"/>
                  <a:gd name="connsiteY4" fmla="*/ 1133246 h 2649785"/>
                  <a:gd name="connsiteX5" fmla="*/ 1013764 w 1073505"/>
                  <a:gd name="connsiteY5" fmla="*/ 1169822 h 2649785"/>
                  <a:gd name="connsiteX6" fmla="*/ 991818 w 1073505"/>
                  <a:gd name="connsiteY6" fmla="*/ 1173480 h 2649785"/>
                  <a:gd name="connsiteX7" fmla="*/ 984503 w 1073505"/>
                  <a:gd name="connsiteY7" fmla="*/ 1202741 h 2649785"/>
                  <a:gd name="connsiteX8" fmla="*/ 966215 w 1073505"/>
                  <a:gd name="connsiteY8" fmla="*/ 1202741 h 2649785"/>
                  <a:gd name="connsiteX9" fmla="*/ 988161 w 1073505"/>
                  <a:gd name="connsiteY9" fmla="*/ 1235659 h 2649785"/>
                  <a:gd name="connsiteX10" fmla="*/ 1046682 w 1073505"/>
                  <a:gd name="connsiteY10" fmla="*/ 1195426 h 2649785"/>
                  <a:gd name="connsiteX11" fmla="*/ 1068628 w 1073505"/>
                  <a:gd name="connsiteY11" fmla="*/ 1129589 h 2649785"/>
                  <a:gd name="connsiteX12" fmla="*/ 1072286 w 1073505"/>
                  <a:gd name="connsiteY12" fmla="*/ 1093013 h 2649785"/>
                  <a:gd name="connsiteX13" fmla="*/ 1061313 w 1073505"/>
                  <a:gd name="connsiteY13" fmla="*/ 1071067 h 2649785"/>
                  <a:gd name="connsiteX14" fmla="*/ 1032052 w 1073505"/>
                  <a:gd name="connsiteY14" fmla="*/ 964997 h 2649785"/>
                  <a:gd name="connsiteX15" fmla="*/ 999134 w 1073505"/>
                  <a:gd name="connsiteY15" fmla="*/ 851611 h 2649785"/>
                  <a:gd name="connsiteX16" fmla="*/ 988161 w 1073505"/>
                  <a:gd name="connsiteY16" fmla="*/ 727253 h 2649785"/>
                  <a:gd name="connsiteX17" fmla="*/ 922324 w 1073505"/>
                  <a:gd name="connsiteY17" fmla="*/ 548030 h 2649785"/>
                  <a:gd name="connsiteX18" fmla="*/ 856487 w 1073505"/>
                  <a:gd name="connsiteY18" fmla="*/ 244450 h 2649785"/>
                  <a:gd name="connsiteX19" fmla="*/ 838199 w 1073505"/>
                  <a:gd name="connsiteY19" fmla="*/ 189586 h 2649785"/>
                  <a:gd name="connsiteX20" fmla="*/ 732129 w 1073505"/>
                  <a:gd name="connsiteY20" fmla="*/ 134722 h 2649785"/>
                  <a:gd name="connsiteX21" fmla="*/ 637031 w 1073505"/>
                  <a:gd name="connsiteY21" fmla="*/ 65227 h 2649785"/>
                  <a:gd name="connsiteX22" fmla="*/ 699210 w 1073505"/>
                  <a:gd name="connsiteY22" fmla="*/ 171298 h 2649785"/>
                  <a:gd name="connsiteX23" fmla="*/ 721156 w 1073505"/>
                  <a:gd name="connsiteY23" fmla="*/ 255422 h 2649785"/>
                  <a:gd name="connsiteX24" fmla="*/ 713841 w 1073505"/>
                  <a:gd name="connsiteY24" fmla="*/ 354178 h 2649785"/>
                  <a:gd name="connsiteX25" fmla="*/ 702868 w 1073505"/>
                  <a:gd name="connsiteY25" fmla="*/ 357835 h 2649785"/>
                  <a:gd name="connsiteX26" fmla="*/ 688238 w 1073505"/>
                  <a:gd name="connsiteY26" fmla="*/ 281026 h 2649785"/>
                  <a:gd name="connsiteX27" fmla="*/ 600455 w 1073505"/>
                  <a:gd name="connsiteY27" fmla="*/ 153010 h 2649785"/>
                  <a:gd name="connsiteX28" fmla="*/ 615086 w 1073505"/>
                  <a:gd name="connsiteY28" fmla="*/ 127406 h 2649785"/>
                  <a:gd name="connsiteX29" fmla="*/ 589482 w 1073505"/>
                  <a:gd name="connsiteY29" fmla="*/ 87173 h 2649785"/>
                  <a:gd name="connsiteX30" fmla="*/ 501700 w 1073505"/>
                  <a:gd name="connsiteY30" fmla="*/ 68885 h 2649785"/>
                  <a:gd name="connsiteX31" fmla="*/ 556564 w 1073505"/>
                  <a:gd name="connsiteY31" fmla="*/ 145694 h 2649785"/>
                  <a:gd name="connsiteX32" fmla="*/ 534618 w 1073505"/>
                  <a:gd name="connsiteY32" fmla="*/ 204216 h 2649785"/>
                  <a:gd name="connsiteX33" fmla="*/ 443178 w 1073505"/>
                  <a:gd name="connsiteY33" fmla="*/ 50597 h 2649785"/>
                  <a:gd name="connsiteX34" fmla="*/ 417575 w 1073505"/>
                  <a:gd name="connsiteY34" fmla="*/ 17678 h 2649785"/>
                  <a:gd name="connsiteX35" fmla="*/ 395630 w 1073505"/>
                  <a:gd name="connsiteY35" fmla="*/ 3048 h 2649785"/>
                  <a:gd name="connsiteX36" fmla="*/ 359054 w 1073505"/>
                  <a:gd name="connsiteY36" fmla="*/ 35966 h 2649785"/>
                  <a:gd name="connsiteX37" fmla="*/ 231038 w 1073505"/>
                  <a:gd name="connsiteY37" fmla="*/ 54254 h 2649785"/>
                  <a:gd name="connsiteX38" fmla="*/ 154228 w 1073505"/>
                  <a:gd name="connsiteY38" fmla="*/ 46939 h 2649785"/>
                  <a:gd name="connsiteX39" fmla="*/ 135940 w 1073505"/>
                  <a:gd name="connsiteY39" fmla="*/ 90830 h 2649785"/>
                  <a:gd name="connsiteX40" fmla="*/ 88391 w 1073505"/>
                  <a:gd name="connsiteY40" fmla="*/ 156667 h 2649785"/>
                  <a:gd name="connsiteX41" fmla="*/ 92049 w 1073505"/>
                  <a:gd name="connsiteY41" fmla="*/ 204216 h 2649785"/>
                  <a:gd name="connsiteX42" fmla="*/ 81076 w 1073505"/>
                  <a:gd name="connsiteY42" fmla="*/ 226162 h 2649785"/>
                  <a:gd name="connsiteX43" fmla="*/ 11582 w 1073505"/>
                  <a:gd name="connsiteY43" fmla="*/ 646786 h 2649785"/>
                  <a:gd name="connsiteX44" fmla="*/ 11582 w 1073505"/>
                  <a:gd name="connsiteY44" fmla="*/ 741883 h 2649785"/>
                  <a:gd name="connsiteX45" fmla="*/ 51815 w 1073505"/>
                  <a:gd name="connsiteY45" fmla="*/ 913790 h 2649785"/>
                  <a:gd name="connsiteX46" fmla="*/ 77418 w 1073505"/>
                  <a:gd name="connsiteY46" fmla="*/ 1023518 h 2649785"/>
                  <a:gd name="connsiteX47" fmla="*/ 59130 w 1073505"/>
                  <a:gd name="connsiteY47" fmla="*/ 1074725 h 2649785"/>
                  <a:gd name="connsiteX48" fmla="*/ 92049 w 1073505"/>
                  <a:gd name="connsiteY48" fmla="*/ 1074725 h 2649785"/>
                  <a:gd name="connsiteX49" fmla="*/ 110337 w 1073505"/>
                  <a:gd name="connsiteY49" fmla="*/ 1038149 h 2649785"/>
                  <a:gd name="connsiteX50" fmla="*/ 121310 w 1073505"/>
                  <a:gd name="connsiteY50" fmla="*/ 1140562 h 2649785"/>
                  <a:gd name="connsiteX51" fmla="*/ 216407 w 1073505"/>
                  <a:gd name="connsiteY51" fmla="*/ 1239317 h 2649785"/>
                  <a:gd name="connsiteX52" fmla="*/ 220065 w 1073505"/>
                  <a:gd name="connsiteY52" fmla="*/ 1297838 h 2649785"/>
                  <a:gd name="connsiteX53" fmla="*/ 245668 w 1073505"/>
                  <a:gd name="connsiteY53" fmla="*/ 1360018 h 2649785"/>
                  <a:gd name="connsiteX54" fmla="*/ 242010 w 1073505"/>
                  <a:gd name="connsiteY54" fmla="*/ 1506322 h 2649785"/>
                  <a:gd name="connsiteX55" fmla="*/ 256641 w 1073505"/>
                  <a:gd name="connsiteY55" fmla="*/ 1586789 h 2649785"/>
                  <a:gd name="connsiteX56" fmla="*/ 242010 w 1073505"/>
                  <a:gd name="connsiteY56" fmla="*/ 1798930 h 2649785"/>
                  <a:gd name="connsiteX57" fmla="*/ 216407 w 1073505"/>
                  <a:gd name="connsiteY57" fmla="*/ 1941576 h 2649785"/>
                  <a:gd name="connsiteX58" fmla="*/ 227380 w 1073505"/>
                  <a:gd name="connsiteY58" fmla="*/ 2069592 h 2649785"/>
                  <a:gd name="connsiteX59" fmla="*/ 238353 w 1073505"/>
                  <a:gd name="connsiteY59" fmla="*/ 2219554 h 2649785"/>
                  <a:gd name="connsiteX60" fmla="*/ 249326 w 1073505"/>
                  <a:gd name="connsiteY60" fmla="*/ 2256130 h 2649785"/>
                  <a:gd name="connsiteX61" fmla="*/ 198119 w 1073505"/>
                  <a:gd name="connsiteY61" fmla="*/ 2300021 h 2649785"/>
                  <a:gd name="connsiteX62" fmla="*/ 201777 w 1073505"/>
                  <a:gd name="connsiteY62" fmla="*/ 2365858 h 2649785"/>
                  <a:gd name="connsiteX63" fmla="*/ 212750 w 1073505"/>
                  <a:gd name="connsiteY63" fmla="*/ 2395118 h 2649785"/>
                  <a:gd name="connsiteX64" fmla="*/ 190804 w 1073505"/>
                  <a:gd name="connsiteY64" fmla="*/ 2548738 h 2649785"/>
                  <a:gd name="connsiteX65" fmla="*/ 220065 w 1073505"/>
                  <a:gd name="connsiteY65" fmla="*/ 2625547 h 2649785"/>
                  <a:gd name="connsiteX66" fmla="*/ 318518 w 1073505"/>
                  <a:gd name="connsiteY66" fmla="*/ 2636630 h 2649785"/>
                  <a:gd name="connsiteX67" fmla="*/ 363523 w 1073505"/>
                  <a:gd name="connsiteY67" fmla="*/ 2546620 h 2649785"/>
                  <a:gd name="connsiteX68" fmla="*/ 363523 w 1073505"/>
                  <a:gd name="connsiteY68" fmla="*/ 2411605 h 2649785"/>
                  <a:gd name="connsiteX69" fmla="*/ 408528 w 1073505"/>
                  <a:gd name="connsiteY69" fmla="*/ 2366600 h 2649785"/>
                  <a:gd name="connsiteX70" fmla="*/ 408528 w 1073505"/>
                  <a:gd name="connsiteY70" fmla="*/ 2276590 h 2649785"/>
                  <a:gd name="connsiteX71" fmla="*/ 453533 w 1073505"/>
                  <a:gd name="connsiteY71" fmla="*/ 2231585 h 2649785"/>
                  <a:gd name="connsiteX72" fmla="*/ 408528 w 1073505"/>
                  <a:gd name="connsiteY72" fmla="*/ 2006560 h 2649785"/>
                  <a:gd name="connsiteX73" fmla="*/ 453533 w 1073505"/>
                  <a:gd name="connsiteY73" fmla="*/ 1916550 h 2649785"/>
                  <a:gd name="connsiteX74" fmla="*/ 408528 w 1073505"/>
                  <a:gd name="connsiteY74" fmla="*/ 1781535 h 2649785"/>
                  <a:gd name="connsiteX75" fmla="*/ 453533 w 1073505"/>
                  <a:gd name="connsiteY75" fmla="*/ 1646520 h 2649785"/>
                  <a:gd name="connsiteX76" fmla="*/ 543543 w 1073505"/>
                  <a:gd name="connsiteY76" fmla="*/ 1421495 h 2649785"/>
                  <a:gd name="connsiteX77" fmla="*/ 543543 w 1073505"/>
                  <a:gd name="connsiteY77" fmla="*/ 1331485 h 2649785"/>
                  <a:gd name="connsiteX78" fmla="*/ 588548 w 1073505"/>
                  <a:gd name="connsiteY78" fmla="*/ 1466500 h 2649785"/>
                  <a:gd name="connsiteX79" fmla="*/ 588548 w 1073505"/>
                  <a:gd name="connsiteY79" fmla="*/ 1601515 h 2649785"/>
                  <a:gd name="connsiteX80" fmla="*/ 633553 w 1073505"/>
                  <a:gd name="connsiteY80" fmla="*/ 1781535 h 2649785"/>
                  <a:gd name="connsiteX81" fmla="*/ 588548 w 1073505"/>
                  <a:gd name="connsiteY81" fmla="*/ 1916550 h 2649785"/>
                  <a:gd name="connsiteX82" fmla="*/ 633553 w 1073505"/>
                  <a:gd name="connsiteY82" fmla="*/ 2141575 h 2649785"/>
                  <a:gd name="connsiteX83" fmla="*/ 633553 w 1073505"/>
                  <a:gd name="connsiteY83" fmla="*/ 2231585 h 2649785"/>
                  <a:gd name="connsiteX84" fmla="*/ 678558 w 1073505"/>
                  <a:gd name="connsiteY84" fmla="*/ 2231585 h 2649785"/>
                  <a:gd name="connsiteX85" fmla="*/ 768568 w 1073505"/>
                  <a:gd name="connsiteY85" fmla="*/ 2276590 h 2649785"/>
                  <a:gd name="connsiteX86" fmla="*/ 858578 w 1073505"/>
                  <a:gd name="connsiteY86" fmla="*/ 2321595 h 2649785"/>
                  <a:gd name="connsiteX87" fmla="*/ 948588 w 1073505"/>
                  <a:gd name="connsiteY87" fmla="*/ 2321595 h 2649785"/>
                  <a:gd name="connsiteX88" fmla="*/ 993593 w 1073505"/>
                  <a:gd name="connsiteY88" fmla="*/ 2276590 h 2649785"/>
                  <a:gd name="connsiteX89" fmla="*/ 903583 w 1073505"/>
                  <a:gd name="connsiteY89" fmla="*/ 2186580 h 2649785"/>
                  <a:gd name="connsiteX90" fmla="*/ 904036 w 1073505"/>
                  <a:gd name="connsiteY90" fmla="*/ 2193949 h 2649785"/>
                  <a:gd name="connsiteX0" fmla="*/ 922324 w 1073505"/>
                  <a:gd name="connsiteY0" fmla="*/ 1078382 h 2649785"/>
                  <a:gd name="connsiteX1" fmla="*/ 962558 w 1073505"/>
                  <a:gd name="connsiteY1" fmla="*/ 1118616 h 2649785"/>
                  <a:gd name="connsiteX2" fmla="*/ 969873 w 1073505"/>
                  <a:gd name="connsiteY2" fmla="*/ 1173480 h 2649785"/>
                  <a:gd name="connsiteX3" fmla="*/ 991818 w 1073505"/>
                  <a:gd name="connsiteY3" fmla="*/ 1125931 h 2649785"/>
                  <a:gd name="connsiteX4" fmla="*/ 1028394 w 1073505"/>
                  <a:gd name="connsiteY4" fmla="*/ 1133246 h 2649785"/>
                  <a:gd name="connsiteX5" fmla="*/ 1013764 w 1073505"/>
                  <a:gd name="connsiteY5" fmla="*/ 1169822 h 2649785"/>
                  <a:gd name="connsiteX6" fmla="*/ 991818 w 1073505"/>
                  <a:gd name="connsiteY6" fmla="*/ 1173480 h 2649785"/>
                  <a:gd name="connsiteX7" fmla="*/ 984503 w 1073505"/>
                  <a:gd name="connsiteY7" fmla="*/ 1202741 h 2649785"/>
                  <a:gd name="connsiteX8" fmla="*/ 966215 w 1073505"/>
                  <a:gd name="connsiteY8" fmla="*/ 1202741 h 2649785"/>
                  <a:gd name="connsiteX9" fmla="*/ 988161 w 1073505"/>
                  <a:gd name="connsiteY9" fmla="*/ 1235659 h 2649785"/>
                  <a:gd name="connsiteX10" fmla="*/ 1046682 w 1073505"/>
                  <a:gd name="connsiteY10" fmla="*/ 1195426 h 2649785"/>
                  <a:gd name="connsiteX11" fmla="*/ 1068628 w 1073505"/>
                  <a:gd name="connsiteY11" fmla="*/ 1129589 h 2649785"/>
                  <a:gd name="connsiteX12" fmla="*/ 1072286 w 1073505"/>
                  <a:gd name="connsiteY12" fmla="*/ 1093013 h 2649785"/>
                  <a:gd name="connsiteX13" fmla="*/ 1061313 w 1073505"/>
                  <a:gd name="connsiteY13" fmla="*/ 1071067 h 2649785"/>
                  <a:gd name="connsiteX14" fmla="*/ 1032052 w 1073505"/>
                  <a:gd name="connsiteY14" fmla="*/ 964997 h 2649785"/>
                  <a:gd name="connsiteX15" fmla="*/ 999134 w 1073505"/>
                  <a:gd name="connsiteY15" fmla="*/ 851611 h 2649785"/>
                  <a:gd name="connsiteX16" fmla="*/ 988161 w 1073505"/>
                  <a:gd name="connsiteY16" fmla="*/ 727253 h 2649785"/>
                  <a:gd name="connsiteX17" fmla="*/ 922324 w 1073505"/>
                  <a:gd name="connsiteY17" fmla="*/ 548030 h 2649785"/>
                  <a:gd name="connsiteX18" fmla="*/ 856487 w 1073505"/>
                  <a:gd name="connsiteY18" fmla="*/ 244450 h 2649785"/>
                  <a:gd name="connsiteX19" fmla="*/ 838199 w 1073505"/>
                  <a:gd name="connsiteY19" fmla="*/ 189586 h 2649785"/>
                  <a:gd name="connsiteX20" fmla="*/ 732129 w 1073505"/>
                  <a:gd name="connsiteY20" fmla="*/ 134722 h 2649785"/>
                  <a:gd name="connsiteX21" fmla="*/ 637031 w 1073505"/>
                  <a:gd name="connsiteY21" fmla="*/ 65227 h 2649785"/>
                  <a:gd name="connsiteX22" fmla="*/ 699210 w 1073505"/>
                  <a:gd name="connsiteY22" fmla="*/ 171298 h 2649785"/>
                  <a:gd name="connsiteX23" fmla="*/ 721156 w 1073505"/>
                  <a:gd name="connsiteY23" fmla="*/ 255422 h 2649785"/>
                  <a:gd name="connsiteX24" fmla="*/ 713841 w 1073505"/>
                  <a:gd name="connsiteY24" fmla="*/ 354178 h 2649785"/>
                  <a:gd name="connsiteX25" fmla="*/ 702868 w 1073505"/>
                  <a:gd name="connsiteY25" fmla="*/ 357835 h 2649785"/>
                  <a:gd name="connsiteX26" fmla="*/ 688238 w 1073505"/>
                  <a:gd name="connsiteY26" fmla="*/ 281026 h 2649785"/>
                  <a:gd name="connsiteX27" fmla="*/ 600455 w 1073505"/>
                  <a:gd name="connsiteY27" fmla="*/ 153010 h 2649785"/>
                  <a:gd name="connsiteX28" fmla="*/ 615086 w 1073505"/>
                  <a:gd name="connsiteY28" fmla="*/ 127406 h 2649785"/>
                  <a:gd name="connsiteX29" fmla="*/ 589482 w 1073505"/>
                  <a:gd name="connsiteY29" fmla="*/ 87173 h 2649785"/>
                  <a:gd name="connsiteX30" fmla="*/ 501700 w 1073505"/>
                  <a:gd name="connsiteY30" fmla="*/ 68885 h 2649785"/>
                  <a:gd name="connsiteX31" fmla="*/ 556564 w 1073505"/>
                  <a:gd name="connsiteY31" fmla="*/ 145694 h 2649785"/>
                  <a:gd name="connsiteX32" fmla="*/ 534618 w 1073505"/>
                  <a:gd name="connsiteY32" fmla="*/ 204216 h 2649785"/>
                  <a:gd name="connsiteX33" fmla="*/ 443178 w 1073505"/>
                  <a:gd name="connsiteY33" fmla="*/ 50597 h 2649785"/>
                  <a:gd name="connsiteX34" fmla="*/ 417575 w 1073505"/>
                  <a:gd name="connsiteY34" fmla="*/ 17678 h 2649785"/>
                  <a:gd name="connsiteX35" fmla="*/ 395630 w 1073505"/>
                  <a:gd name="connsiteY35" fmla="*/ 3048 h 2649785"/>
                  <a:gd name="connsiteX36" fmla="*/ 359054 w 1073505"/>
                  <a:gd name="connsiteY36" fmla="*/ 35966 h 2649785"/>
                  <a:gd name="connsiteX37" fmla="*/ 231038 w 1073505"/>
                  <a:gd name="connsiteY37" fmla="*/ 54254 h 2649785"/>
                  <a:gd name="connsiteX38" fmla="*/ 154228 w 1073505"/>
                  <a:gd name="connsiteY38" fmla="*/ 46939 h 2649785"/>
                  <a:gd name="connsiteX39" fmla="*/ 135940 w 1073505"/>
                  <a:gd name="connsiteY39" fmla="*/ 90830 h 2649785"/>
                  <a:gd name="connsiteX40" fmla="*/ 88391 w 1073505"/>
                  <a:gd name="connsiteY40" fmla="*/ 156667 h 2649785"/>
                  <a:gd name="connsiteX41" fmla="*/ 92049 w 1073505"/>
                  <a:gd name="connsiteY41" fmla="*/ 204216 h 2649785"/>
                  <a:gd name="connsiteX42" fmla="*/ 81076 w 1073505"/>
                  <a:gd name="connsiteY42" fmla="*/ 226162 h 2649785"/>
                  <a:gd name="connsiteX43" fmla="*/ 11582 w 1073505"/>
                  <a:gd name="connsiteY43" fmla="*/ 646786 h 2649785"/>
                  <a:gd name="connsiteX44" fmla="*/ 11582 w 1073505"/>
                  <a:gd name="connsiteY44" fmla="*/ 741883 h 2649785"/>
                  <a:gd name="connsiteX45" fmla="*/ 51815 w 1073505"/>
                  <a:gd name="connsiteY45" fmla="*/ 913790 h 2649785"/>
                  <a:gd name="connsiteX46" fmla="*/ 77418 w 1073505"/>
                  <a:gd name="connsiteY46" fmla="*/ 1023518 h 2649785"/>
                  <a:gd name="connsiteX47" fmla="*/ 59130 w 1073505"/>
                  <a:gd name="connsiteY47" fmla="*/ 1074725 h 2649785"/>
                  <a:gd name="connsiteX48" fmla="*/ 92049 w 1073505"/>
                  <a:gd name="connsiteY48" fmla="*/ 1074725 h 2649785"/>
                  <a:gd name="connsiteX49" fmla="*/ 110337 w 1073505"/>
                  <a:gd name="connsiteY49" fmla="*/ 1038149 h 2649785"/>
                  <a:gd name="connsiteX50" fmla="*/ 121310 w 1073505"/>
                  <a:gd name="connsiteY50" fmla="*/ 1140562 h 2649785"/>
                  <a:gd name="connsiteX51" fmla="*/ 216407 w 1073505"/>
                  <a:gd name="connsiteY51" fmla="*/ 1239317 h 2649785"/>
                  <a:gd name="connsiteX52" fmla="*/ 220065 w 1073505"/>
                  <a:gd name="connsiteY52" fmla="*/ 1297838 h 2649785"/>
                  <a:gd name="connsiteX53" fmla="*/ 245668 w 1073505"/>
                  <a:gd name="connsiteY53" fmla="*/ 1360018 h 2649785"/>
                  <a:gd name="connsiteX54" fmla="*/ 242010 w 1073505"/>
                  <a:gd name="connsiteY54" fmla="*/ 1506322 h 2649785"/>
                  <a:gd name="connsiteX55" fmla="*/ 256641 w 1073505"/>
                  <a:gd name="connsiteY55" fmla="*/ 1586789 h 2649785"/>
                  <a:gd name="connsiteX56" fmla="*/ 242010 w 1073505"/>
                  <a:gd name="connsiteY56" fmla="*/ 1798930 h 2649785"/>
                  <a:gd name="connsiteX57" fmla="*/ 216407 w 1073505"/>
                  <a:gd name="connsiteY57" fmla="*/ 1941576 h 2649785"/>
                  <a:gd name="connsiteX58" fmla="*/ 227380 w 1073505"/>
                  <a:gd name="connsiteY58" fmla="*/ 2069592 h 2649785"/>
                  <a:gd name="connsiteX59" fmla="*/ 238353 w 1073505"/>
                  <a:gd name="connsiteY59" fmla="*/ 2219554 h 2649785"/>
                  <a:gd name="connsiteX60" fmla="*/ 249326 w 1073505"/>
                  <a:gd name="connsiteY60" fmla="*/ 2256130 h 2649785"/>
                  <a:gd name="connsiteX61" fmla="*/ 198119 w 1073505"/>
                  <a:gd name="connsiteY61" fmla="*/ 2300021 h 2649785"/>
                  <a:gd name="connsiteX62" fmla="*/ 201777 w 1073505"/>
                  <a:gd name="connsiteY62" fmla="*/ 2365858 h 2649785"/>
                  <a:gd name="connsiteX63" fmla="*/ 212750 w 1073505"/>
                  <a:gd name="connsiteY63" fmla="*/ 2395118 h 2649785"/>
                  <a:gd name="connsiteX64" fmla="*/ 190804 w 1073505"/>
                  <a:gd name="connsiteY64" fmla="*/ 2548738 h 2649785"/>
                  <a:gd name="connsiteX65" fmla="*/ 220065 w 1073505"/>
                  <a:gd name="connsiteY65" fmla="*/ 2625547 h 2649785"/>
                  <a:gd name="connsiteX66" fmla="*/ 318518 w 1073505"/>
                  <a:gd name="connsiteY66" fmla="*/ 2636630 h 2649785"/>
                  <a:gd name="connsiteX67" fmla="*/ 363523 w 1073505"/>
                  <a:gd name="connsiteY67" fmla="*/ 2546620 h 2649785"/>
                  <a:gd name="connsiteX68" fmla="*/ 363523 w 1073505"/>
                  <a:gd name="connsiteY68" fmla="*/ 2411605 h 2649785"/>
                  <a:gd name="connsiteX69" fmla="*/ 408528 w 1073505"/>
                  <a:gd name="connsiteY69" fmla="*/ 2366600 h 2649785"/>
                  <a:gd name="connsiteX70" fmla="*/ 408528 w 1073505"/>
                  <a:gd name="connsiteY70" fmla="*/ 2276590 h 2649785"/>
                  <a:gd name="connsiteX71" fmla="*/ 453533 w 1073505"/>
                  <a:gd name="connsiteY71" fmla="*/ 2231585 h 2649785"/>
                  <a:gd name="connsiteX72" fmla="*/ 408528 w 1073505"/>
                  <a:gd name="connsiteY72" fmla="*/ 2006560 h 2649785"/>
                  <a:gd name="connsiteX73" fmla="*/ 453533 w 1073505"/>
                  <a:gd name="connsiteY73" fmla="*/ 1916550 h 2649785"/>
                  <a:gd name="connsiteX74" fmla="*/ 408528 w 1073505"/>
                  <a:gd name="connsiteY74" fmla="*/ 1781535 h 2649785"/>
                  <a:gd name="connsiteX75" fmla="*/ 453533 w 1073505"/>
                  <a:gd name="connsiteY75" fmla="*/ 1646520 h 2649785"/>
                  <a:gd name="connsiteX76" fmla="*/ 543543 w 1073505"/>
                  <a:gd name="connsiteY76" fmla="*/ 1421495 h 2649785"/>
                  <a:gd name="connsiteX77" fmla="*/ 543543 w 1073505"/>
                  <a:gd name="connsiteY77" fmla="*/ 1331485 h 2649785"/>
                  <a:gd name="connsiteX78" fmla="*/ 588548 w 1073505"/>
                  <a:gd name="connsiteY78" fmla="*/ 1466500 h 2649785"/>
                  <a:gd name="connsiteX79" fmla="*/ 588548 w 1073505"/>
                  <a:gd name="connsiteY79" fmla="*/ 1601515 h 2649785"/>
                  <a:gd name="connsiteX80" fmla="*/ 633553 w 1073505"/>
                  <a:gd name="connsiteY80" fmla="*/ 1781535 h 2649785"/>
                  <a:gd name="connsiteX81" fmla="*/ 588548 w 1073505"/>
                  <a:gd name="connsiteY81" fmla="*/ 1916550 h 2649785"/>
                  <a:gd name="connsiteX82" fmla="*/ 633553 w 1073505"/>
                  <a:gd name="connsiteY82" fmla="*/ 2141575 h 2649785"/>
                  <a:gd name="connsiteX83" fmla="*/ 633553 w 1073505"/>
                  <a:gd name="connsiteY83" fmla="*/ 2231585 h 2649785"/>
                  <a:gd name="connsiteX84" fmla="*/ 678558 w 1073505"/>
                  <a:gd name="connsiteY84" fmla="*/ 2231585 h 2649785"/>
                  <a:gd name="connsiteX85" fmla="*/ 768568 w 1073505"/>
                  <a:gd name="connsiteY85" fmla="*/ 2276590 h 2649785"/>
                  <a:gd name="connsiteX86" fmla="*/ 858578 w 1073505"/>
                  <a:gd name="connsiteY86" fmla="*/ 2321595 h 2649785"/>
                  <a:gd name="connsiteX87" fmla="*/ 948588 w 1073505"/>
                  <a:gd name="connsiteY87" fmla="*/ 2321595 h 2649785"/>
                  <a:gd name="connsiteX88" fmla="*/ 993593 w 1073505"/>
                  <a:gd name="connsiteY88" fmla="*/ 2276590 h 2649785"/>
                  <a:gd name="connsiteX89" fmla="*/ 903583 w 1073505"/>
                  <a:gd name="connsiteY89" fmla="*/ 2186580 h 2649785"/>
                  <a:gd name="connsiteX90" fmla="*/ 858578 w 1073505"/>
                  <a:gd name="connsiteY90" fmla="*/ 2186580 h 2649785"/>
                  <a:gd name="connsiteX0" fmla="*/ 922324 w 1073505"/>
                  <a:gd name="connsiteY0" fmla="*/ 1078382 h 2649785"/>
                  <a:gd name="connsiteX1" fmla="*/ 962558 w 1073505"/>
                  <a:gd name="connsiteY1" fmla="*/ 1118616 h 2649785"/>
                  <a:gd name="connsiteX2" fmla="*/ 969873 w 1073505"/>
                  <a:gd name="connsiteY2" fmla="*/ 1173480 h 2649785"/>
                  <a:gd name="connsiteX3" fmla="*/ 991818 w 1073505"/>
                  <a:gd name="connsiteY3" fmla="*/ 1125931 h 2649785"/>
                  <a:gd name="connsiteX4" fmla="*/ 1028394 w 1073505"/>
                  <a:gd name="connsiteY4" fmla="*/ 1133246 h 2649785"/>
                  <a:gd name="connsiteX5" fmla="*/ 1013764 w 1073505"/>
                  <a:gd name="connsiteY5" fmla="*/ 1169822 h 2649785"/>
                  <a:gd name="connsiteX6" fmla="*/ 991818 w 1073505"/>
                  <a:gd name="connsiteY6" fmla="*/ 1173480 h 2649785"/>
                  <a:gd name="connsiteX7" fmla="*/ 984503 w 1073505"/>
                  <a:gd name="connsiteY7" fmla="*/ 1202741 h 2649785"/>
                  <a:gd name="connsiteX8" fmla="*/ 966215 w 1073505"/>
                  <a:gd name="connsiteY8" fmla="*/ 1202741 h 2649785"/>
                  <a:gd name="connsiteX9" fmla="*/ 988161 w 1073505"/>
                  <a:gd name="connsiteY9" fmla="*/ 1235659 h 2649785"/>
                  <a:gd name="connsiteX10" fmla="*/ 1046682 w 1073505"/>
                  <a:gd name="connsiteY10" fmla="*/ 1195426 h 2649785"/>
                  <a:gd name="connsiteX11" fmla="*/ 1068628 w 1073505"/>
                  <a:gd name="connsiteY11" fmla="*/ 1129589 h 2649785"/>
                  <a:gd name="connsiteX12" fmla="*/ 1072286 w 1073505"/>
                  <a:gd name="connsiteY12" fmla="*/ 1093013 h 2649785"/>
                  <a:gd name="connsiteX13" fmla="*/ 1061313 w 1073505"/>
                  <a:gd name="connsiteY13" fmla="*/ 1071067 h 2649785"/>
                  <a:gd name="connsiteX14" fmla="*/ 1032052 w 1073505"/>
                  <a:gd name="connsiteY14" fmla="*/ 964997 h 2649785"/>
                  <a:gd name="connsiteX15" fmla="*/ 999134 w 1073505"/>
                  <a:gd name="connsiteY15" fmla="*/ 851611 h 2649785"/>
                  <a:gd name="connsiteX16" fmla="*/ 988161 w 1073505"/>
                  <a:gd name="connsiteY16" fmla="*/ 727253 h 2649785"/>
                  <a:gd name="connsiteX17" fmla="*/ 922324 w 1073505"/>
                  <a:gd name="connsiteY17" fmla="*/ 548030 h 2649785"/>
                  <a:gd name="connsiteX18" fmla="*/ 856487 w 1073505"/>
                  <a:gd name="connsiteY18" fmla="*/ 244450 h 2649785"/>
                  <a:gd name="connsiteX19" fmla="*/ 838199 w 1073505"/>
                  <a:gd name="connsiteY19" fmla="*/ 189586 h 2649785"/>
                  <a:gd name="connsiteX20" fmla="*/ 732129 w 1073505"/>
                  <a:gd name="connsiteY20" fmla="*/ 134722 h 2649785"/>
                  <a:gd name="connsiteX21" fmla="*/ 637031 w 1073505"/>
                  <a:gd name="connsiteY21" fmla="*/ 65227 h 2649785"/>
                  <a:gd name="connsiteX22" fmla="*/ 699210 w 1073505"/>
                  <a:gd name="connsiteY22" fmla="*/ 171298 h 2649785"/>
                  <a:gd name="connsiteX23" fmla="*/ 721156 w 1073505"/>
                  <a:gd name="connsiteY23" fmla="*/ 255422 h 2649785"/>
                  <a:gd name="connsiteX24" fmla="*/ 713841 w 1073505"/>
                  <a:gd name="connsiteY24" fmla="*/ 354178 h 2649785"/>
                  <a:gd name="connsiteX25" fmla="*/ 702868 w 1073505"/>
                  <a:gd name="connsiteY25" fmla="*/ 357835 h 2649785"/>
                  <a:gd name="connsiteX26" fmla="*/ 688238 w 1073505"/>
                  <a:gd name="connsiteY26" fmla="*/ 281026 h 2649785"/>
                  <a:gd name="connsiteX27" fmla="*/ 600455 w 1073505"/>
                  <a:gd name="connsiteY27" fmla="*/ 153010 h 2649785"/>
                  <a:gd name="connsiteX28" fmla="*/ 615086 w 1073505"/>
                  <a:gd name="connsiteY28" fmla="*/ 127406 h 2649785"/>
                  <a:gd name="connsiteX29" fmla="*/ 589482 w 1073505"/>
                  <a:gd name="connsiteY29" fmla="*/ 87173 h 2649785"/>
                  <a:gd name="connsiteX30" fmla="*/ 501700 w 1073505"/>
                  <a:gd name="connsiteY30" fmla="*/ 68885 h 2649785"/>
                  <a:gd name="connsiteX31" fmla="*/ 556564 w 1073505"/>
                  <a:gd name="connsiteY31" fmla="*/ 145694 h 2649785"/>
                  <a:gd name="connsiteX32" fmla="*/ 534618 w 1073505"/>
                  <a:gd name="connsiteY32" fmla="*/ 204216 h 2649785"/>
                  <a:gd name="connsiteX33" fmla="*/ 443178 w 1073505"/>
                  <a:gd name="connsiteY33" fmla="*/ 50597 h 2649785"/>
                  <a:gd name="connsiteX34" fmla="*/ 417575 w 1073505"/>
                  <a:gd name="connsiteY34" fmla="*/ 17678 h 2649785"/>
                  <a:gd name="connsiteX35" fmla="*/ 395630 w 1073505"/>
                  <a:gd name="connsiteY35" fmla="*/ 3048 h 2649785"/>
                  <a:gd name="connsiteX36" fmla="*/ 359054 w 1073505"/>
                  <a:gd name="connsiteY36" fmla="*/ 35966 h 2649785"/>
                  <a:gd name="connsiteX37" fmla="*/ 231038 w 1073505"/>
                  <a:gd name="connsiteY37" fmla="*/ 54254 h 2649785"/>
                  <a:gd name="connsiteX38" fmla="*/ 154228 w 1073505"/>
                  <a:gd name="connsiteY38" fmla="*/ 46939 h 2649785"/>
                  <a:gd name="connsiteX39" fmla="*/ 135940 w 1073505"/>
                  <a:gd name="connsiteY39" fmla="*/ 90830 h 2649785"/>
                  <a:gd name="connsiteX40" fmla="*/ 88391 w 1073505"/>
                  <a:gd name="connsiteY40" fmla="*/ 156667 h 2649785"/>
                  <a:gd name="connsiteX41" fmla="*/ 92049 w 1073505"/>
                  <a:gd name="connsiteY41" fmla="*/ 204216 h 2649785"/>
                  <a:gd name="connsiteX42" fmla="*/ 81076 w 1073505"/>
                  <a:gd name="connsiteY42" fmla="*/ 226162 h 2649785"/>
                  <a:gd name="connsiteX43" fmla="*/ 11582 w 1073505"/>
                  <a:gd name="connsiteY43" fmla="*/ 646786 h 2649785"/>
                  <a:gd name="connsiteX44" fmla="*/ 11582 w 1073505"/>
                  <a:gd name="connsiteY44" fmla="*/ 741883 h 2649785"/>
                  <a:gd name="connsiteX45" fmla="*/ 51815 w 1073505"/>
                  <a:gd name="connsiteY45" fmla="*/ 913790 h 2649785"/>
                  <a:gd name="connsiteX46" fmla="*/ 77418 w 1073505"/>
                  <a:gd name="connsiteY46" fmla="*/ 1023518 h 2649785"/>
                  <a:gd name="connsiteX47" fmla="*/ 59130 w 1073505"/>
                  <a:gd name="connsiteY47" fmla="*/ 1074725 h 2649785"/>
                  <a:gd name="connsiteX48" fmla="*/ 92049 w 1073505"/>
                  <a:gd name="connsiteY48" fmla="*/ 1074725 h 2649785"/>
                  <a:gd name="connsiteX49" fmla="*/ 110337 w 1073505"/>
                  <a:gd name="connsiteY49" fmla="*/ 1038149 h 2649785"/>
                  <a:gd name="connsiteX50" fmla="*/ 121310 w 1073505"/>
                  <a:gd name="connsiteY50" fmla="*/ 1140562 h 2649785"/>
                  <a:gd name="connsiteX51" fmla="*/ 216407 w 1073505"/>
                  <a:gd name="connsiteY51" fmla="*/ 1239317 h 2649785"/>
                  <a:gd name="connsiteX52" fmla="*/ 220065 w 1073505"/>
                  <a:gd name="connsiteY52" fmla="*/ 1297838 h 2649785"/>
                  <a:gd name="connsiteX53" fmla="*/ 245668 w 1073505"/>
                  <a:gd name="connsiteY53" fmla="*/ 1360018 h 2649785"/>
                  <a:gd name="connsiteX54" fmla="*/ 242010 w 1073505"/>
                  <a:gd name="connsiteY54" fmla="*/ 1506322 h 2649785"/>
                  <a:gd name="connsiteX55" fmla="*/ 256641 w 1073505"/>
                  <a:gd name="connsiteY55" fmla="*/ 1586789 h 2649785"/>
                  <a:gd name="connsiteX56" fmla="*/ 242010 w 1073505"/>
                  <a:gd name="connsiteY56" fmla="*/ 1798930 h 2649785"/>
                  <a:gd name="connsiteX57" fmla="*/ 216407 w 1073505"/>
                  <a:gd name="connsiteY57" fmla="*/ 1941576 h 2649785"/>
                  <a:gd name="connsiteX58" fmla="*/ 227380 w 1073505"/>
                  <a:gd name="connsiteY58" fmla="*/ 2069592 h 2649785"/>
                  <a:gd name="connsiteX59" fmla="*/ 238353 w 1073505"/>
                  <a:gd name="connsiteY59" fmla="*/ 2219554 h 2649785"/>
                  <a:gd name="connsiteX60" fmla="*/ 249326 w 1073505"/>
                  <a:gd name="connsiteY60" fmla="*/ 2256130 h 2649785"/>
                  <a:gd name="connsiteX61" fmla="*/ 198119 w 1073505"/>
                  <a:gd name="connsiteY61" fmla="*/ 2300021 h 2649785"/>
                  <a:gd name="connsiteX62" fmla="*/ 201777 w 1073505"/>
                  <a:gd name="connsiteY62" fmla="*/ 2365858 h 2649785"/>
                  <a:gd name="connsiteX63" fmla="*/ 212750 w 1073505"/>
                  <a:gd name="connsiteY63" fmla="*/ 2395118 h 2649785"/>
                  <a:gd name="connsiteX64" fmla="*/ 190804 w 1073505"/>
                  <a:gd name="connsiteY64" fmla="*/ 2548738 h 2649785"/>
                  <a:gd name="connsiteX65" fmla="*/ 220065 w 1073505"/>
                  <a:gd name="connsiteY65" fmla="*/ 2625547 h 2649785"/>
                  <a:gd name="connsiteX66" fmla="*/ 318518 w 1073505"/>
                  <a:gd name="connsiteY66" fmla="*/ 2636630 h 2649785"/>
                  <a:gd name="connsiteX67" fmla="*/ 363523 w 1073505"/>
                  <a:gd name="connsiteY67" fmla="*/ 2546620 h 2649785"/>
                  <a:gd name="connsiteX68" fmla="*/ 363523 w 1073505"/>
                  <a:gd name="connsiteY68" fmla="*/ 2411605 h 2649785"/>
                  <a:gd name="connsiteX69" fmla="*/ 408528 w 1073505"/>
                  <a:gd name="connsiteY69" fmla="*/ 2366600 h 2649785"/>
                  <a:gd name="connsiteX70" fmla="*/ 408528 w 1073505"/>
                  <a:gd name="connsiteY70" fmla="*/ 2276590 h 2649785"/>
                  <a:gd name="connsiteX71" fmla="*/ 453533 w 1073505"/>
                  <a:gd name="connsiteY71" fmla="*/ 2231585 h 2649785"/>
                  <a:gd name="connsiteX72" fmla="*/ 408528 w 1073505"/>
                  <a:gd name="connsiteY72" fmla="*/ 2006560 h 2649785"/>
                  <a:gd name="connsiteX73" fmla="*/ 453533 w 1073505"/>
                  <a:gd name="connsiteY73" fmla="*/ 1916550 h 2649785"/>
                  <a:gd name="connsiteX74" fmla="*/ 408528 w 1073505"/>
                  <a:gd name="connsiteY74" fmla="*/ 1781535 h 2649785"/>
                  <a:gd name="connsiteX75" fmla="*/ 453533 w 1073505"/>
                  <a:gd name="connsiteY75" fmla="*/ 1646520 h 2649785"/>
                  <a:gd name="connsiteX76" fmla="*/ 543543 w 1073505"/>
                  <a:gd name="connsiteY76" fmla="*/ 1421495 h 2649785"/>
                  <a:gd name="connsiteX77" fmla="*/ 543543 w 1073505"/>
                  <a:gd name="connsiteY77" fmla="*/ 1331485 h 2649785"/>
                  <a:gd name="connsiteX78" fmla="*/ 588548 w 1073505"/>
                  <a:gd name="connsiteY78" fmla="*/ 1466500 h 2649785"/>
                  <a:gd name="connsiteX79" fmla="*/ 588548 w 1073505"/>
                  <a:gd name="connsiteY79" fmla="*/ 1601515 h 2649785"/>
                  <a:gd name="connsiteX80" fmla="*/ 633553 w 1073505"/>
                  <a:gd name="connsiteY80" fmla="*/ 1781535 h 2649785"/>
                  <a:gd name="connsiteX81" fmla="*/ 588548 w 1073505"/>
                  <a:gd name="connsiteY81" fmla="*/ 1916550 h 2649785"/>
                  <a:gd name="connsiteX82" fmla="*/ 633553 w 1073505"/>
                  <a:gd name="connsiteY82" fmla="*/ 2141575 h 2649785"/>
                  <a:gd name="connsiteX83" fmla="*/ 633553 w 1073505"/>
                  <a:gd name="connsiteY83" fmla="*/ 2231585 h 2649785"/>
                  <a:gd name="connsiteX84" fmla="*/ 678558 w 1073505"/>
                  <a:gd name="connsiteY84" fmla="*/ 2231585 h 2649785"/>
                  <a:gd name="connsiteX85" fmla="*/ 768568 w 1073505"/>
                  <a:gd name="connsiteY85" fmla="*/ 2276590 h 2649785"/>
                  <a:gd name="connsiteX86" fmla="*/ 858578 w 1073505"/>
                  <a:gd name="connsiteY86" fmla="*/ 2321595 h 2649785"/>
                  <a:gd name="connsiteX87" fmla="*/ 948588 w 1073505"/>
                  <a:gd name="connsiteY87" fmla="*/ 2321595 h 2649785"/>
                  <a:gd name="connsiteX88" fmla="*/ 993593 w 1073505"/>
                  <a:gd name="connsiteY88" fmla="*/ 2276590 h 2649785"/>
                  <a:gd name="connsiteX89" fmla="*/ 903583 w 1073505"/>
                  <a:gd name="connsiteY89" fmla="*/ 2186580 h 2649785"/>
                  <a:gd name="connsiteX90" fmla="*/ 813573 w 1073505"/>
                  <a:gd name="connsiteY90" fmla="*/ 2141575 h 2649785"/>
                  <a:gd name="connsiteX0" fmla="*/ 922324 w 1073505"/>
                  <a:gd name="connsiteY0" fmla="*/ 1078382 h 2649785"/>
                  <a:gd name="connsiteX1" fmla="*/ 962558 w 1073505"/>
                  <a:gd name="connsiteY1" fmla="*/ 1118616 h 2649785"/>
                  <a:gd name="connsiteX2" fmla="*/ 969873 w 1073505"/>
                  <a:gd name="connsiteY2" fmla="*/ 1173480 h 2649785"/>
                  <a:gd name="connsiteX3" fmla="*/ 991818 w 1073505"/>
                  <a:gd name="connsiteY3" fmla="*/ 1125931 h 2649785"/>
                  <a:gd name="connsiteX4" fmla="*/ 1028394 w 1073505"/>
                  <a:gd name="connsiteY4" fmla="*/ 1133246 h 2649785"/>
                  <a:gd name="connsiteX5" fmla="*/ 1013764 w 1073505"/>
                  <a:gd name="connsiteY5" fmla="*/ 1169822 h 2649785"/>
                  <a:gd name="connsiteX6" fmla="*/ 991818 w 1073505"/>
                  <a:gd name="connsiteY6" fmla="*/ 1173480 h 2649785"/>
                  <a:gd name="connsiteX7" fmla="*/ 984503 w 1073505"/>
                  <a:gd name="connsiteY7" fmla="*/ 1202741 h 2649785"/>
                  <a:gd name="connsiteX8" fmla="*/ 966215 w 1073505"/>
                  <a:gd name="connsiteY8" fmla="*/ 1202741 h 2649785"/>
                  <a:gd name="connsiteX9" fmla="*/ 988161 w 1073505"/>
                  <a:gd name="connsiteY9" fmla="*/ 1235659 h 2649785"/>
                  <a:gd name="connsiteX10" fmla="*/ 1046682 w 1073505"/>
                  <a:gd name="connsiteY10" fmla="*/ 1195426 h 2649785"/>
                  <a:gd name="connsiteX11" fmla="*/ 1068628 w 1073505"/>
                  <a:gd name="connsiteY11" fmla="*/ 1129589 h 2649785"/>
                  <a:gd name="connsiteX12" fmla="*/ 1072286 w 1073505"/>
                  <a:gd name="connsiteY12" fmla="*/ 1093013 h 2649785"/>
                  <a:gd name="connsiteX13" fmla="*/ 1061313 w 1073505"/>
                  <a:gd name="connsiteY13" fmla="*/ 1071067 h 2649785"/>
                  <a:gd name="connsiteX14" fmla="*/ 1032052 w 1073505"/>
                  <a:gd name="connsiteY14" fmla="*/ 964997 h 2649785"/>
                  <a:gd name="connsiteX15" fmla="*/ 999134 w 1073505"/>
                  <a:gd name="connsiteY15" fmla="*/ 851611 h 2649785"/>
                  <a:gd name="connsiteX16" fmla="*/ 988161 w 1073505"/>
                  <a:gd name="connsiteY16" fmla="*/ 727253 h 2649785"/>
                  <a:gd name="connsiteX17" fmla="*/ 922324 w 1073505"/>
                  <a:gd name="connsiteY17" fmla="*/ 548030 h 2649785"/>
                  <a:gd name="connsiteX18" fmla="*/ 856487 w 1073505"/>
                  <a:gd name="connsiteY18" fmla="*/ 244450 h 2649785"/>
                  <a:gd name="connsiteX19" fmla="*/ 838199 w 1073505"/>
                  <a:gd name="connsiteY19" fmla="*/ 189586 h 2649785"/>
                  <a:gd name="connsiteX20" fmla="*/ 732129 w 1073505"/>
                  <a:gd name="connsiteY20" fmla="*/ 134722 h 2649785"/>
                  <a:gd name="connsiteX21" fmla="*/ 637031 w 1073505"/>
                  <a:gd name="connsiteY21" fmla="*/ 65227 h 2649785"/>
                  <a:gd name="connsiteX22" fmla="*/ 699210 w 1073505"/>
                  <a:gd name="connsiteY22" fmla="*/ 171298 h 2649785"/>
                  <a:gd name="connsiteX23" fmla="*/ 721156 w 1073505"/>
                  <a:gd name="connsiteY23" fmla="*/ 255422 h 2649785"/>
                  <a:gd name="connsiteX24" fmla="*/ 713841 w 1073505"/>
                  <a:gd name="connsiteY24" fmla="*/ 354178 h 2649785"/>
                  <a:gd name="connsiteX25" fmla="*/ 702868 w 1073505"/>
                  <a:gd name="connsiteY25" fmla="*/ 357835 h 2649785"/>
                  <a:gd name="connsiteX26" fmla="*/ 688238 w 1073505"/>
                  <a:gd name="connsiteY26" fmla="*/ 281026 h 2649785"/>
                  <a:gd name="connsiteX27" fmla="*/ 600455 w 1073505"/>
                  <a:gd name="connsiteY27" fmla="*/ 153010 h 2649785"/>
                  <a:gd name="connsiteX28" fmla="*/ 615086 w 1073505"/>
                  <a:gd name="connsiteY28" fmla="*/ 127406 h 2649785"/>
                  <a:gd name="connsiteX29" fmla="*/ 589482 w 1073505"/>
                  <a:gd name="connsiteY29" fmla="*/ 87173 h 2649785"/>
                  <a:gd name="connsiteX30" fmla="*/ 501700 w 1073505"/>
                  <a:gd name="connsiteY30" fmla="*/ 68885 h 2649785"/>
                  <a:gd name="connsiteX31" fmla="*/ 556564 w 1073505"/>
                  <a:gd name="connsiteY31" fmla="*/ 145694 h 2649785"/>
                  <a:gd name="connsiteX32" fmla="*/ 534618 w 1073505"/>
                  <a:gd name="connsiteY32" fmla="*/ 204216 h 2649785"/>
                  <a:gd name="connsiteX33" fmla="*/ 443178 w 1073505"/>
                  <a:gd name="connsiteY33" fmla="*/ 50597 h 2649785"/>
                  <a:gd name="connsiteX34" fmla="*/ 417575 w 1073505"/>
                  <a:gd name="connsiteY34" fmla="*/ 17678 h 2649785"/>
                  <a:gd name="connsiteX35" fmla="*/ 395630 w 1073505"/>
                  <a:gd name="connsiteY35" fmla="*/ 3048 h 2649785"/>
                  <a:gd name="connsiteX36" fmla="*/ 359054 w 1073505"/>
                  <a:gd name="connsiteY36" fmla="*/ 35966 h 2649785"/>
                  <a:gd name="connsiteX37" fmla="*/ 231038 w 1073505"/>
                  <a:gd name="connsiteY37" fmla="*/ 54254 h 2649785"/>
                  <a:gd name="connsiteX38" fmla="*/ 154228 w 1073505"/>
                  <a:gd name="connsiteY38" fmla="*/ 46939 h 2649785"/>
                  <a:gd name="connsiteX39" fmla="*/ 135940 w 1073505"/>
                  <a:gd name="connsiteY39" fmla="*/ 90830 h 2649785"/>
                  <a:gd name="connsiteX40" fmla="*/ 88391 w 1073505"/>
                  <a:gd name="connsiteY40" fmla="*/ 156667 h 2649785"/>
                  <a:gd name="connsiteX41" fmla="*/ 92049 w 1073505"/>
                  <a:gd name="connsiteY41" fmla="*/ 204216 h 2649785"/>
                  <a:gd name="connsiteX42" fmla="*/ 81076 w 1073505"/>
                  <a:gd name="connsiteY42" fmla="*/ 226162 h 2649785"/>
                  <a:gd name="connsiteX43" fmla="*/ 11582 w 1073505"/>
                  <a:gd name="connsiteY43" fmla="*/ 646786 h 2649785"/>
                  <a:gd name="connsiteX44" fmla="*/ 11582 w 1073505"/>
                  <a:gd name="connsiteY44" fmla="*/ 741883 h 2649785"/>
                  <a:gd name="connsiteX45" fmla="*/ 51815 w 1073505"/>
                  <a:gd name="connsiteY45" fmla="*/ 913790 h 2649785"/>
                  <a:gd name="connsiteX46" fmla="*/ 77418 w 1073505"/>
                  <a:gd name="connsiteY46" fmla="*/ 1023518 h 2649785"/>
                  <a:gd name="connsiteX47" fmla="*/ 59130 w 1073505"/>
                  <a:gd name="connsiteY47" fmla="*/ 1074725 h 2649785"/>
                  <a:gd name="connsiteX48" fmla="*/ 92049 w 1073505"/>
                  <a:gd name="connsiteY48" fmla="*/ 1074725 h 2649785"/>
                  <a:gd name="connsiteX49" fmla="*/ 110337 w 1073505"/>
                  <a:gd name="connsiteY49" fmla="*/ 1038149 h 2649785"/>
                  <a:gd name="connsiteX50" fmla="*/ 121310 w 1073505"/>
                  <a:gd name="connsiteY50" fmla="*/ 1140562 h 2649785"/>
                  <a:gd name="connsiteX51" fmla="*/ 216407 w 1073505"/>
                  <a:gd name="connsiteY51" fmla="*/ 1239317 h 2649785"/>
                  <a:gd name="connsiteX52" fmla="*/ 220065 w 1073505"/>
                  <a:gd name="connsiteY52" fmla="*/ 1297838 h 2649785"/>
                  <a:gd name="connsiteX53" fmla="*/ 245668 w 1073505"/>
                  <a:gd name="connsiteY53" fmla="*/ 1360018 h 2649785"/>
                  <a:gd name="connsiteX54" fmla="*/ 242010 w 1073505"/>
                  <a:gd name="connsiteY54" fmla="*/ 1506322 h 2649785"/>
                  <a:gd name="connsiteX55" fmla="*/ 256641 w 1073505"/>
                  <a:gd name="connsiteY55" fmla="*/ 1586789 h 2649785"/>
                  <a:gd name="connsiteX56" fmla="*/ 242010 w 1073505"/>
                  <a:gd name="connsiteY56" fmla="*/ 1798930 h 2649785"/>
                  <a:gd name="connsiteX57" fmla="*/ 216407 w 1073505"/>
                  <a:gd name="connsiteY57" fmla="*/ 1941576 h 2649785"/>
                  <a:gd name="connsiteX58" fmla="*/ 227380 w 1073505"/>
                  <a:gd name="connsiteY58" fmla="*/ 2069592 h 2649785"/>
                  <a:gd name="connsiteX59" fmla="*/ 238353 w 1073505"/>
                  <a:gd name="connsiteY59" fmla="*/ 2219554 h 2649785"/>
                  <a:gd name="connsiteX60" fmla="*/ 249326 w 1073505"/>
                  <a:gd name="connsiteY60" fmla="*/ 2256130 h 2649785"/>
                  <a:gd name="connsiteX61" fmla="*/ 198119 w 1073505"/>
                  <a:gd name="connsiteY61" fmla="*/ 2300021 h 2649785"/>
                  <a:gd name="connsiteX62" fmla="*/ 201777 w 1073505"/>
                  <a:gd name="connsiteY62" fmla="*/ 2365858 h 2649785"/>
                  <a:gd name="connsiteX63" fmla="*/ 212750 w 1073505"/>
                  <a:gd name="connsiteY63" fmla="*/ 2395118 h 2649785"/>
                  <a:gd name="connsiteX64" fmla="*/ 190804 w 1073505"/>
                  <a:gd name="connsiteY64" fmla="*/ 2548738 h 2649785"/>
                  <a:gd name="connsiteX65" fmla="*/ 220065 w 1073505"/>
                  <a:gd name="connsiteY65" fmla="*/ 2625547 h 2649785"/>
                  <a:gd name="connsiteX66" fmla="*/ 318518 w 1073505"/>
                  <a:gd name="connsiteY66" fmla="*/ 2636630 h 2649785"/>
                  <a:gd name="connsiteX67" fmla="*/ 363523 w 1073505"/>
                  <a:gd name="connsiteY67" fmla="*/ 2546620 h 2649785"/>
                  <a:gd name="connsiteX68" fmla="*/ 363523 w 1073505"/>
                  <a:gd name="connsiteY68" fmla="*/ 2411605 h 2649785"/>
                  <a:gd name="connsiteX69" fmla="*/ 408528 w 1073505"/>
                  <a:gd name="connsiteY69" fmla="*/ 2366600 h 2649785"/>
                  <a:gd name="connsiteX70" fmla="*/ 408528 w 1073505"/>
                  <a:gd name="connsiteY70" fmla="*/ 2276590 h 2649785"/>
                  <a:gd name="connsiteX71" fmla="*/ 453533 w 1073505"/>
                  <a:gd name="connsiteY71" fmla="*/ 2231585 h 2649785"/>
                  <a:gd name="connsiteX72" fmla="*/ 408528 w 1073505"/>
                  <a:gd name="connsiteY72" fmla="*/ 2006560 h 2649785"/>
                  <a:gd name="connsiteX73" fmla="*/ 453533 w 1073505"/>
                  <a:gd name="connsiteY73" fmla="*/ 1916550 h 2649785"/>
                  <a:gd name="connsiteX74" fmla="*/ 408528 w 1073505"/>
                  <a:gd name="connsiteY74" fmla="*/ 1781535 h 2649785"/>
                  <a:gd name="connsiteX75" fmla="*/ 453533 w 1073505"/>
                  <a:gd name="connsiteY75" fmla="*/ 1646520 h 2649785"/>
                  <a:gd name="connsiteX76" fmla="*/ 543543 w 1073505"/>
                  <a:gd name="connsiteY76" fmla="*/ 1421495 h 2649785"/>
                  <a:gd name="connsiteX77" fmla="*/ 543543 w 1073505"/>
                  <a:gd name="connsiteY77" fmla="*/ 1331485 h 2649785"/>
                  <a:gd name="connsiteX78" fmla="*/ 588548 w 1073505"/>
                  <a:gd name="connsiteY78" fmla="*/ 1466500 h 2649785"/>
                  <a:gd name="connsiteX79" fmla="*/ 588548 w 1073505"/>
                  <a:gd name="connsiteY79" fmla="*/ 1601515 h 2649785"/>
                  <a:gd name="connsiteX80" fmla="*/ 633553 w 1073505"/>
                  <a:gd name="connsiteY80" fmla="*/ 1781535 h 2649785"/>
                  <a:gd name="connsiteX81" fmla="*/ 588548 w 1073505"/>
                  <a:gd name="connsiteY81" fmla="*/ 1916550 h 2649785"/>
                  <a:gd name="connsiteX82" fmla="*/ 633553 w 1073505"/>
                  <a:gd name="connsiteY82" fmla="*/ 2141575 h 2649785"/>
                  <a:gd name="connsiteX83" fmla="*/ 633553 w 1073505"/>
                  <a:gd name="connsiteY83" fmla="*/ 2231585 h 2649785"/>
                  <a:gd name="connsiteX84" fmla="*/ 678558 w 1073505"/>
                  <a:gd name="connsiteY84" fmla="*/ 2231585 h 2649785"/>
                  <a:gd name="connsiteX85" fmla="*/ 768568 w 1073505"/>
                  <a:gd name="connsiteY85" fmla="*/ 2276590 h 2649785"/>
                  <a:gd name="connsiteX86" fmla="*/ 858578 w 1073505"/>
                  <a:gd name="connsiteY86" fmla="*/ 2321595 h 2649785"/>
                  <a:gd name="connsiteX87" fmla="*/ 948588 w 1073505"/>
                  <a:gd name="connsiteY87" fmla="*/ 2321595 h 2649785"/>
                  <a:gd name="connsiteX88" fmla="*/ 993593 w 1073505"/>
                  <a:gd name="connsiteY88" fmla="*/ 2276590 h 2649785"/>
                  <a:gd name="connsiteX89" fmla="*/ 903583 w 1073505"/>
                  <a:gd name="connsiteY89" fmla="*/ 2186580 h 2649785"/>
                  <a:gd name="connsiteX90" fmla="*/ 813573 w 1073505"/>
                  <a:gd name="connsiteY90" fmla="*/ 2141575 h 2649785"/>
                  <a:gd name="connsiteX91" fmla="*/ 812596 w 1073505"/>
                  <a:gd name="connsiteY91" fmla="*/ 2142743 h 2649785"/>
                  <a:gd name="connsiteX0" fmla="*/ 922324 w 1073505"/>
                  <a:gd name="connsiteY0" fmla="*/ 1078382 h 2649785"/>
                  <a:gd name="connsiteX1" fmla="*/ 962558 w 1073505"/>
                  <a:gd name="connsiteY1" fmla="*/ 1118616 h 2649785"/>
                  <a:gd name="connsiteX2" fmla="*/ 969873 w 1073505"/>
                  <a:gd name="connsiteY2" fmla="*/ 1173480 h 2649785"/>
                  <a:gd name="connsiteX3" fmla="*/ 991818 w 1073505"/>
                  <a:gd name="connsiteY3" fmla="*/ 1125931 h 2649785"/>
                  <a:gd name="connsiteX4" fmla="*/ 1028394 w 1073505"/>
                  <a:gd name="connsiteY4" fmla="*/ 1133246 h 2649785"/>
                  <a:gd name="connsiteX5" fmla="*/ 1013764 w 1073505"/>
                  <a:gd name="connsiteY5" fmla="*/ 1169822 h 2649785"/>
                  <a:gd name="connsiteX6" fmla="*/ 991818 w 1073505"/>
                  <a:gd name="connsiteY6" fmla="*/ 1173480 h 2649785"/>
                  <a:gd name="connsiteX7" fmla="*/ 984503 w 1073505"/>
                  <a:gd name="connsiteY7" fmla="*/ 1202741 h 2649785"/>
                  <a:gd name="connsiteX8" fmla="*/ 966215 w 1073505"/>
                  <a:gd name="connsiteY8" fmla="*/ 1202741 h 2649785"/>
                  <a:gd name="connsiteX9" fmla="*/ 988161 w 1073505"/>
                  <a:gd name="connsiteY9" fmla="*/ 1235659 h 2649785"/>
                  <a:gd name="connsiteX10" fmla="*/ 1046682 w 1073505"/>
                  <a:gd name="connsiteY10" fmla="*/ 1195426 h 2649785"/>
                  <a:gd name="connsiteX11" fmla="*/ 1068628 w 1073505"/>
                  <a:gd name="connsiteY11" fmla="*/ 1129589 h 2649785"/>
                  <a:gd name="connsiteX12" fmla="*/ 1072286 w 1073505"/>
                  <a:gd name="connsiteY12" fmla="*/ 1093013 h 2649785"/>
                  <a:gd name="connsiteX13" fmla="*/ 1061313 w 1073505"/>
                  <a:gd name="connsiteY13" fmla="*/ 1071067 h 2649785"/>
                  <a:gd name="connsiteX14" fmla="*/ 1032052 w 1073505"/>
                  <a:gd name="connsiteY14" fmla="*/ 964997 h 2649785"/>
                  <a:gd name="connsiteX15" fmla="*/ 999134 w 1073505"/>
                  <a:gd name="connsiteY15" fmla="*/ 851611 h 2649785"/>
                  <a:gd name="connsiteX16" fmla="*/ 988161 w 1073505"/>
                  <a:gd name="connsiteY16" fmla="*/ 727253 h 2649785"/>
                  <a:gd name="connsiteX17" fmla="*/ 922324 w 1073505"/>
                  <a:gd name="connsiteY17" fmla="*/ 548030 h 2649785"/>
                  <a:gd name="connsiteX18" fmla="*/ 856487 w 1073505"/>
                  <a:gd name="connsiteY18" fmla="*/ 244450 h 2649785"/>
                  <a:gd name="connsiteX19" fmla="*/ 838199 w 1073505"/>
                  <a:gd name="connsiteY19" fmla="*/ 189586 h 2649785"/>
                  <a:gd name="connsiteX20" fmla="*/ 732129 w 1073505"/>
                  <a:gd name="connsiteY20" fmla="*/ 134722 h 2649785"/>
                  <a:gd name="connsiteX21" fmla="*/ 637031 w 1073505"/>
                  <a:gd name="connsiteY21" fmla="*/ 65227 h 2649785"/>
                  <a:gd name="connsiteX22" fmla="*/ 699210 w 1073505"/>
                  <a:gd name="connsiteY22" fmla="*/ 171298 h 2649785"/>
                  <a:gd name="connsiteX23" fmla="*/ 721156 w 1073505"/>
                  <a:gd name="connsiteY23" fmla="*/ 255422 h 2649785"/>
                  <a:gd name="connsiteX24" fmla="*/ 713841 w 1073505"/>
                  <a:gd name="connsiteY24" fmla="*/ 354178 h 2649785"/>
                  <a:gd name="connsiteX25" fmla="*/ 702868 w 1073505"/>
                  <a:gd name="connsiteY25" fmla="*/ 357835 h 2649785"/>
                  <a:gd name="connsiteX26" fmla="*/ 688238 w 1073505"/>
                  <a:gd name="connsiteY26" fmla="*/ 281026 h 2649785"/>
                  <a:gd name="connsiteX27" fmla="*/ 600455 w 1073505"/>
                  <a:gd name="connsiteY27" fmla="*/ 153010 h 2649785"/>
                  <a:gd name="connsiteX28" fmla="*/ 615086 w 1073505"/>
                  <a:gd name="connsiteY28" fmla="*/ 127406 h 2649785"/>
                  <a:gd name="connsiteX29" fmla="*/ 589482 w 1073505"/>
                  <a:gd name="connsiteY29" fmla="*/ 87173 h 2649785"/>
                  <a:gd name="connsiteX30" fmla="*/ 501700 w 1073505"/>
                  <a:gd name="connsiteY30" fmla="*/ 68885 h 2649785"/>
                  <a:gd name="connsiteX31" fmla="*/ 556564 w 1073505"/>
                  <a:gd name="connsiteY31" fmla="*/ 145694 h 2649785"/>
                  <a:gd name="connsiteX32" fmla="*/ 534618 w 1073505"/>
                  <a:gd name="connsiteY32" fmla="*/ 204216 h 2649785"/>
                  <a:gd name="connsiteX33" fmla="*/ 443178 w 1073505"/>
                  <a:gd name="connsiteY33" fmla="*/ 50597 h 2649785"/>
                  <a:gd name="connsiteX34" fmla="*/ 417575 w 1073505"/>
                  <a:gd name="connsiteY34" fmla="*/ 17678 h 2649785"/>
                  <a:gd name="connsiteX35" fmla="*/ 395630 w 1073505"/>
                  <a:gd name="connsiteY35" fmla="*/ 3048 h 2649785"/>
                  <a:gd name="connsiteX36" fmla="*/ 359054 w 1073505"/>
                  <a:gd name="connsiteY36" fmla="*/ 35966 h 2649785"/>
                  <a:gd name="connsiteX37" fmla="*/ 231038 w 1073505"/>
                  <a:gd name="connsiteY37" fmla="*/ 54254 h 2649785"/>
                  <a:gd name="connsiteX38" fmla="*/ 154228 w 1073505"/>
                  <a:gd name="connsiteY38" fmla="*/ 46939 h 2649785"/>
                  <a:gd name="connsiteX39" fmla="*/ 135940 w 1073505"/>
                  <a:gd name="connsiteY39" fmla="*/ 90830 h 2649785"/>
                  <a:gd name="connsiteX40" fmla="*/ 88391 w 1073505"/>
                  <a:gd name="connsiteY40" fmla="*/ 156667 h 2649785"/>
                  <a:gd name="connsiteX41" fmla="*/ 92049 w 1073505"/>
                  <a:gd name="connsiteY41" fmla="*/ 204216 h 2649785"/>
                  <a:gd name="connsiteX42" fmla="*/ 81076 w 1073505"/>
                  <a:gd name="connsiteY42" fmla="*/ 226162 h 2649785"/>
                  <a:gd name="connsiteX43" fmla="*/ 11582 w 1073505"/>
                  <a:gd name="connsiteY43" fmla="*/ 646786 h 2649785"/>
                  <a:gd name="connsiteX44" fmla="*/ 11582 w 1073505"/>
                  <a:gd name="connsiteY44" fmla="*/ 741883 h 2649785"/>
                  <a:gd name="connsiteX45" fmla="*/ 51815 w 1073505"/>
                  <a:gd name="connsiteY45" fmla="*/ 913790 h 2649785"/>
                  <a:gd name="connsiteX46" fmla="*/ 77418 w 1073505"/>
                  <a:gd name="connsiteY46" fmla="*/ 1023518 h 2649785"/>
                  <a:gd name="connsiteX47" fmla="*/ 59130 w 1073505"/>
                  <a:gd name="connsiteY47" fmla="*/ 1074725 h 2649785"/>
                  <a:gd name="connsiteX48" fmla="*/ 92049 w 1073505"/>
                  <a:gd name="connsiteY48" fmla="*/ 1074725 h 2649785"/>
                  <a:gd name="connsiteX49" fmla="*/ 110337 w 1073505"/>
                  <a:gd name="connsiteY49" fmla="*/ 1038149 h 2649785"/>
                  <a:gd name="connsiteX50" fmla="*/ 121310 w 1073505"/>
                  <a:gd name="connsiteY50" fmla="*/ 1140562 h 2649785"/>
                  <a:gd name="connsiteX51" fmla="*/ 216407 w 1073505"/>
                  <a:gd name="connsiteY51" fmla="*/ 1239317 h 2649785"/>
                  <a:gd name="connsiteX52" fmla="*/ 220065 w 1073505"/>
                  <a:gd name="connsiteY52" fmla="*/ 1297838 h 2649785"/>
                  <a:gd name="connsiteX53" fmla="*/ 245668 w 1073505"/>
                  <a:gd name="connsiteY53" fmla="*/ 1360018 h 2649785"/>
                  <a:gd name="connsiteX54" fmla="*/ 242010 w 1073505"/>
                  <a:gd name="connsiteY54" fmla="*/ 1506322 h 2649785"/>
                  <a:gd name="connsiteX55" fmla="*/ 256641 w 1073505"/>
                  <a:gd name="connsiteY55" fmla="*/ 1586789 h 2649785"/>
                  <a:gd name="connsiteX56" fmla="*/ 242010 w 1073505"/>
                  <a:gd name="connsiteY56" fmla="*/ 1798930 h 2649785"/>
                  <a:gd name="connsiteX57" fmla="*/ 216407 w 1073505"/>
                  <a:gd name="connsiteY57" fmla="*/ 1941576 h 2649785"/>
                  <a:gd name="connsiteX58" fmla="*/ 227380 w 1073505"/>
                  <a:gd name="connsiteY58" fmla="*/ 2069592 h 2649785"/>
                  <a:gd name="connsiteX59" fmla="*/ 238353 w 1073505"/>
                  <a:gd name="connsiteY59" fmla="*/ 2219554 h 2649785"/>
                  <a:gd name="connsiteX60" fmla="*/ 249326 w 1073505"/>
                  <a:gd name="connsiteY60" fmla="*/ 2256130 h 2649785"/>
                  <a:gd name="connsiteX61" fmla="*/ 198119 w 1073505"/>
                  <a:gd name="connsiteY61" fmla="*/ 2300021 h 2649785"/>
                  <a:gd name="connsiteX62" fmla="*/ 201777 w 1073505"/>
                  <a:gd name="connsiteY62" fmla="*/ 2365858 h 2649785"/>
                  <a:gd name="connsiteX63" fmla="*/ 212750 w 1073505"/>
                  <a:gd name="connsiteY63" fmla="*/ 2395118 h 2649785"/>
                  <a:gd name="connsiteX64" fmla="*/ 190804 w 1073505"/>
                  <a:gd name="connsiteY64" fmla="*/ 2548738 h 2649785"/>
                  <a:gd name="connsiteX65" fmla="*/ 220065 w 1073505"/>
                  <a:gd name="connsiteY65" fmla="*/ 2625547 h 2649785"/>
                  <a:gd name="connsiteX66" fmla="*/ 318518 w 1073505"/>
                  <a:gd name="connsiteY66" fmla="*/ 2636630 h 2649785"/>
                  <a:gd name="connsiteX67" fmla="*/ 363523 w 1073505"/>
                  <a:gd name="connsiteY67" fmla="*/ 2546620 h 2649785"/>
                  <a:gd name="connsiteX68" fmla="*/ 363523 w 1073505"/>
                  <a:gd name="connsiteY68" fmla="*/ 2411605 h 2649785"/>
                  <a:gd name="connsiteX69" fmla="*/ 408528 w 1073505"/>
                  <a:gd name="connsiteY69" fmla="*/ 2366600 h 2649785"/>
                  <a:gd name="connsiteX70" fmla="*/ 408528 w 1073505"/>
                  <a:gd name="connsiteY70" fmla="*/ 2276590 h 2649785"/>
                  <a:gd name="connsiteX71" fmla="*/ 453533 w 1073505"/>
                  <a:gd name="connsiteY71" fmla="*/ 2231585 h 2649785"/>
                  <a:gd name="connsiteX72" fmla="*/ 408528 w 1073505"/>
                  <a:gd name="connsiteY72" fmla="*/ 2006560 h 2649785"/>
                  <a:gd name="connsiteX73" fmla="*/ 453533 w 1073505"/>
                  <a:gd name="connsiteY73" fmla="*/ 1916550 h 2649785"/>
                  <a:gd name="connsiteX74" fmla="*/ 408528 w 1073505"/>
                  <a:gd name="connsiteY74" fmla="*/ 1781535 h 2649785"/>
                  <a:gd name="connsiteX75" fmla="*/ 453533 w 1073505"/>
                  <a:gd name="connsiteY75" fmla="*/ 1646520 h 2649785"/>
                  <a:gd name="connsiteX76" fmla="*/ 543543 w 1073505"/>
                  <a:gd name="connsiteY76" fmla="*/ 1421495 h 2649785"/>
                  <a:gd name="connsiteX77" fmla="*/ 543543 w 1073505"/>
                  <a:gd name="connsiteY77" fmla="*/ 1331485 h 2649785"/>
                  <a:gd name="connsiteX78" fmla="*/ 588548 w 1073505"/>
                  <a:gd name="connsiteY78" fmla="*/ 1466500 h 2649785"/>
                  <a:gd name="connsiteX79" fmla="*/ 588548 w 1073505"/>
                  <a:gd name="connsiteY79" fmla="*/ 1601515 h 2649785"/>
                  <a:gd name="connsiteX80" fmla="*/ 633553 w 1073505"/>
                  <a:gd name="connsiteY80" fmla="*/ 1781535 h 2649785"/>
                  <a:gd name="connsiteX81" fmla="*/ 588548 w 1073505"/>
                  <a:gd name="connsiteY81" fmla="*/ 1916550 h 2649785"/>
                  <a:gd name="connsiteX82" fmla="*/ 633553 w 1073505"/>
                  <a:gd name="connsiteY82" fmla="*/ 2141575 h 2649785"/>
                  <a:gd name="connsiteX83" fmla="*/ 633553 w 1073505"/>
                  <a:gd name="connsiteY83" fmla="*/ 2231585 h 2649785"/>
                  <a:gd name="connsiteX84" fmla="*/ 678558 w 1073505"/>
                  <a:gd name="connsiteY84" fmla="*/ 2231585 h 2649785"/>
                  <a:gd name="connsiteX85" fmla="*/ 768568 w 1073505"/>
                  <a:gd name="connsiteY85" fmla="*/ 2276590 h 2649785"/>
                  <a:gd name="connsiteX86" fmla="*/ 858578 w 1073505"/>
                  <a:gd name="connsiteY86" fmla="*/ 2321595 h 2649785"/>
                  <a:gd name="connsiteX87" fmla="*/ 948588 w 1073505"/>
                  <a:gd name="connsiteY87" fmla="*/ 2321595 h 2649785"/>
                  <a:gd name="connsiteX88" fmla="*/ 993593 w 1073505"/>
                  <a:gd name="connsiteY88" fmla="*/ 2276590 h 2649785"/>
                  <a:gd name="connsiteX89" fmla="*/ 903583 w 1073505"/>
                  <a:gd name="connsiteY89" fmla="*/ 2186580 h 2649785"/>
                  <a:gd name="connsiteX90" fmla="*/ 813573 w 1073505"/>
                  <a:gd name="connsiteY90" fmla="*/ 2141575 h 2649785"/>
                  <a:gd name="connsiteX91" fmla="*/ 813573 w 1073505"/>
                  <a:gd name="connsiteY91" fmla="*/ 2096570 h 2649785"/>
                  <a:gd name="connsiteX0" fmla="*/ 922324 w 1073505"/>
                  <a:gd name="connsiteY0" fmla="*/ 1078382 h 2649785"/>
                  <a:gd name="connsiteX1" fmla="*/ 962558 w 1073505"/>
                  <a:gd name="connsiteY1" fmla="*/ 1118616 h 2649785"/>
                  <a:gd name="connsiteX2" fmla="*/ 969873 w 1073505"/>
                  <a:gd name="connsiteY2" fmla="*/ 1173480 h 2649785"/>
                  <a:gd name="connsiteX3" fmla="*/ 991818 w 1073505"/>
                  <a:gd name="connsiteY3" fmla="*/ 1125931 h 2649785"/>
                  <a:gd name="connsiteX4" fmla="*/ 1028394 w 1073505"/>
                  <a:gd name="connsiteY4" fmla="*/ 1133246 h 2649785"/>
                  <a:gd name="connsiteX5" fmla="*/ 1013764 w 1073505"/>
                  <a:gd name="connsiteY5" fmla="*/ 1169822 h 2649785"/>
                  <a:gd name="connsiteX6" fmla="*/ 991818 w 1073505"/>
                  <a:gd name="connsiteY6" fmla="*/ 1173480 h 2649785"/>
                  <a:gd name="connsiteX7" fmla="*/ 984503 w 1073505"/>
                  <a:gd name="connsiteY7" fmla="*/ 1202741 h 2649785"/>
                  <a:gd name="connsiteX8" fmla="*/ 966215 w 1073505"/>
                  <a:gd name="connsiteY8" fmla="*/ 1202741 h 2649785"/>
                  <a:gd name="connsiteX9" fmla="*/ 988161 w 1073505"/>
                  <a:gd name="connsiteY9" fmla="*/ 1235659 h 2649785"/>
                  <a:gd name="connsiteX10" fmla="*/ 1046682 w 1073505"/>
                  <a:gd name="connsiteY10" fmla="*/ 1195426 h 2649785"/>
                  <a:gd name="connsiteX11" fmla="*/ 1068628 w 1073505"/>
                  <a:gd name="connsiteY11" fmla="*/ 1129589 h 2649785"/>
                  <a:gd name="connsiteX12" fmla="*/ 1072286 w 1073505"/>
                  <a:gd name="connsiteY12" fmla="*/ 1093013 h 2649785"/>
                  <a:gd name="connsiteX13" fmla="*/ 1061313 w 1073505"/>
                  <a:gd name="connsiteY13" fmla="*/ 1071067 h 2649785"/>
                  <a:gd name="connsiteX14" fmla="*/ 1032052 w 1073505"/>
                  <a:gd name="connsiteY14" fmla="*/ 964997 h 2649785"/>
                  <a:gd name="connsiteX15" fmla="*/ 999134 w 1073505"/>
                  <a:gd name="connsiteY15" fmla="*/ 851611 h 2649785"/>
                  <a:gd name="connsiteX16" fmla="*/ 988161 w 1073505"/>
                  <a:gd name="connsiteY16" fmla="*/ 727253 h 2649785"/>
                  <a:gd name="connsiteX17" fmla="*/ 922324 w 1073505"/>
                  <a:gd name="connsiteY17" fmla="*/ 548030 h 2649785"/>
                  <a:gd name="connsiteX18" fmla="*/ 856487 w 1073505"/>
                  <a:gd name="connsiteY18" fmla="*/ 244450 h 2649785"/>
                  <a:gd name="connsiteX19" fmla="*/ 838199 w 1073505"/>
                  <a:gd name="connsiteY19" fmla="*/ 189586 h 2649785"/>
                  <a:gd name="connsiteX20" fmla="*/ 732129 w 1073505"/>
                  <a:gd name="connsiteY20" fmla="*/ 134722 h 2649785"/>
                  <a:gd name="connsiteX21" fmla="*/ 637031 w 1073505"/>
                  <a:gd name="connsiteY21" fmla="*/ 65227 h 2649785"/>
                  <a:gd name="connsiteX22" fmla="*/ 699210 w 1073505"/>
                  <a:gd name="connsiteY22" fmla="*/ 171298 h 2649785"/>
                  <a:gd name="connsiteX23" fmla="*/ 721156 w 1073505"/>
                  <a:gd name="connsiteY23" fmla="*/ 255422 h 2649785"/>
                  <a:gd name="connsiteX24" fmla="*/ 713841 w 1073505"/>
                  <a:gd name="connsiteY24" fmla="*/ 354178 h 2649785"/>
                  <a:gd name="connsiteX25" fmla="*/ 702868 w 1073505"/>
                  <a:gd name="connsiteY25" fmla="*/ 357835 h 2649785"/>
                  <a:gd name="connsiteX26" fmla="*/ 688238 w 1073505"/>
                  <a:gd name="connsiteY26" fmla="*/ 281026 h 2649785"/>
                  <a:gd name="connsiteX27" fmla="*/ 600455 w 1073505"/>
                  <a:gd name="connsiteY27" fmla="*/ 153010 h 2649785"/>
                  <a:gd name="connsiteX28" fmla="*/ 615086 w 1073505"/>
                  <a:gd name="connsiteY28" fmla="*/ 127406 h 2649785"/>
                  <a:gd name="connsiteX29" fmla="*/ 589482 w 1073505"/>
                  <a:gd name="connsiteY29" fmla="*/ 87173 h 2649785"/>
                  <a:gd name="connsiteX30" fmla="*/ 501700 w 1073505"/>
                  <a:gd name="connsiteY30" fmla="*/ 68885 h 2649785"/>
                  <a:gd name="connsiteX31" fmla="*/ 556564 w 1073505"/>
                  <a:gd name="connsiteY31" fmla="*/ 145694 h 2649785"/>
                  <a:gd name="connsiteX32" fmla="*/ 534618 w 1073505"/>
                  <a:gd name="connsiteY32" fmla="*/ 204216 h 2649785"/>
                  <a:gd name="connsiteX33" fmla="*/ 443178 w 1073505"/>
                  <a:gd name="connsiteY33" fmla="*/ 50597 h 2649785"/>
                  <a:gd name="connsiteX34" fmla="*/ 417575 w 1073505"/>
                  <a:gd name="connsiteY34" fmla="*/ 17678 h 2649785"/>
                  <a:gd name="connsiteX35" fmla="*/ 395630 w 1073505"/>
                  <a:gd name="connsiteY35" fmla="*/ 3048 h 2649785"/>
                  <a:gd name="connsiteX36" fmla="*/ 359054 w 1073505"/>
                  <a:gd name="connsiteY36" fmla="*/ 35966 h 2649785"/>
                  <a:gd name="connsiteX37" fmla="*/ 231038 w 1073505"/>
                  <a:gd name="connsiteY37" fmla="*/ 54254 h 2649785"/>
                  <a:gd name="connsiteX38" fmla="*/ 154228 w 1073505"/>
                  <a:gd name="connsiteY38" fmla="*/ 46939 h 2649785"/>
                  <a:gd name="connsiteX39" fmla="*/ 135940 w 1073505"/>
                  <a:gd name="connsiteY39" fmla="*/ 90830 h 2649785"/>
                  <a:gd name="connsiteX40" fmla="*/ 88391 w 1073505"/>
                  <a:gd name="connsiteY40" fmla="*/ 156667 h 2649785"/>
                  <a:gd name="connsiteX41" fmla="*/ 92049 w 1073505"/>
                  <a:gd name="connsiteY41" fmla="*/ 204216 h 2649785"/>
                  <a:gd name="connsiteX42" fmla="*/ 81076 w 1073505"/>
                  <a:gd name="connsiteY42" fmla="*/ 226162 h 2649785"/>
                  <a:gd name="connsiteX43" fmla="*/ 11582 w 1073505"/>
                  <a:gd name="connsiteY43" fmla="*/ 646786 h 2649785"/>
                  <a:gd name="connsiteX44" fmla="*/ 11582 w 1073505"/>
                  <a:gd name="connsiteY44" fmla="*/ 741883 h 2649785"/>
                  <a:gd name="connsiteX45" fmla="*/ 51815 w 1073505"/>
                  <a:gd name="connsiteY45" fmla="*/ 913790 h 2649785"/>
                  <a:gd name="connsiteX46" fmla="*/ 77418 w 1073505"/>
                  <a:gd name="connsiteY46" fmla="*/ 1023518 h 2649785"/>
                  <a:gd name="connsiteX47" fmla="*/ 59130 w 1073505"/>
                  <a:gd name="connsiteY47" fmla="*/ 1074725 h 2649785"/>
                  <a:gd name="connsiteX48" fmla="*/ 92049 w 1073505"/>
                  <a:gd name="connsiteY48" fmla="*/ 1074725 h 2649785"/>
                  <a:gd name="connsiteX49" fmla="*/ 110337 w 1073505"/>
                  <a:gd name="connsiteY49" fmla="*/ 1038149 h 2649785"/>
                  <a:gd name="connsiteX50" fmla="*/ 121310 w 1073505"/>
                  <a:gd name="connsiteY50" fmla="*/ 1140562 h 2649785"/>
                  <a:gd name="connsiteX51" fmla="*/ 216407 w 1073505"/>
                  <a:gd name="connsiteY51" fmla="*/ 1239317 h 2649785"/>
                  <a:gd name="connsiteX52" fmla="*/ 220065 w 1073505"/>
                  <a:gd name="connsiteY52" fmla="*/ 1297838 h 2649785"/>
                  <a:gd name="connsiteX53" fmla="*/ 245668 w 1073505"/>
                  <a:gd name="connsiteY53" fmla="*/ 1360018 h 2649785"/>
                  <a:gd name="connsiteX54" fmla="*/ 242010 w 1073505"/>
                  <a:gd name="connsiteY54" fmla="*/ 1506322 h 2649785"/>
                  <a:gd name="connsiteX55" fmla="*/ 256641 w 1073505"/>
                  <a:gd name="connsiteY55" fmla="*/ 1586789 h 2649785"/>
                  <a:gd name="connsiteX56" fmla="*/ 242010 w 1073505"/>
                  <a:gd name="connsiteY56" fmla="*/ 1798930 h 2649785"/>
                  <a:gd name="connsiteX57" fmla="*/ 216407 w 1073505"/>
                  <a:gd name="connsiteY57" fmla="*/ 1941576 h 2649785"/>
                  <a:gd name="connsiteX58" fmla="*/ 227380 w 1073505"/>
                  <a:gd name="connsiteY58" fmla="*/ 2069592 h 2649785"/>
                  <a:gd name="connsiteX59" fmla="*/ 238353 w 1073505"/>
                  <a:gd name="connsiteY59" fmla="*/ 2219554 h 2649785"/>
                  <a:gd name="connsiteX60" fmla="*/ 249326 w 1073505"/>
                  <a:gd name="connsiteY60" fmla="*/ 2256130 h 2649785"/>
                  <a:gd name="connsiteX61" fmla="*/ 198119 w 1073505"/>
                  <a:gd name="connsiteY61" fmla="*/ 2300021 h 2649785"/>
                  <a:gd name="connsiteX62" fmla="*/ 201777 w 1073505"/>
                  <a:gd name="connsiteY62" fmla="*/ 2365858 h 2649785"/>
                  <a:gd name="connsiteX63" fmla="*/ 212750 w 1073505"/>
                  <a:gd name="connsiteY63" fmla="*/ 2395118 h 2649785"/>
                  <a:gd name="connsiteX64" fmla="*/ 190804 w 1073505"/>
                  <a:gd name="connsiteY64" fmla="*/ 2548738 h 2649785"/>
                  <a:gd name="connsiteX65" fmla="*/ 220065 w 1073505"/>
                  <a:gd name="connsiteY65" fmla="*/ 2625547 h 2649785"/>
                  <a:gd name="connsiteX66" fmla="*/ 318518 w 1073505"/>
                  <a:gd name="connsiteY66" fmla="*/ 2636630 h 2649785"/>
                  <a:gd name="connsiteX67" fmla="*/ 363523 w 1073505"/>
                  <a:gd name="connsiteY67" fmla="*/ 2546620 h 2649785"/>
                  <a:gd name="connsiteX68" fmla="*/ 363523 w 1073505"/>
                  <a:gd name="connsiteY68" fmla="*/ 2411605 h 2649785"/>
                  <a:gd name="connsiteX69" fmla="*/ 408528 w 1073505"/>
                  <a:gd name="connsiteY69" fmla="*/ 2366600 h 2649785"/>
                  <a:gd name="connsiteX70" fmla="*/ 408528 w 1073505"/>
                  <a:gd name="connsiteY70" fmla="*/ 2276590 h 2649785"/>
                  <a:gd name="connsiteX71" fmla="*/ 453533 w 1073505"/>
                  <a:gd name="connsiteY71" fmla="*/ 2231585 h 2649785"/>
                  <a:gd name="connsiteX72" fmla="*/ 408528 w 1073505"/>
                  <a:gd name="connsiteY72" fmla="*/ 2006560 h 2649785"/>
                  <a:gd name="connsiteX73" fmla="*/ 453533 w 1073505"/>
                  <a:gd name="connsiteY73" fmla="*/ 1916550 h 2649785"/>
                  <a:gd name="connsiteX74" fmla="*/ 408528 w 1073505"/>
                  <a:gd name="connsiteY74" fmla="*/ 1781535 h 2649785"/>
                  <a:gd name="connsiteX75" fmla="*/ 453533 w 1073505"/>
                  <a:gd name="connsiteY75" fmla="*/ 1646520 h 2649785"/>
                  <a:gd name="connsiteX76" fmla="*/ 543543 w 1073505"/>
                  <a:gd name="connsiteY76" fmla="*/ 1421495 h 2649785"/>
                  <a:gd name="connsiteX77" fmla="*/ 543543 w 1073505"/>
                  <a:gd name="connsiteY77" fmla="*/ 1331485 h 2649785"/>
                  <a:gd name="connsiteX78" fmla="*/ 588548 w 1073505"/>
                  <a:gd name="connsiteY78" fmla="*/ 1466500 h 2649785"/>
                  <a:gd name="connsiteX79" fmla="*/ 588548 w 1073505"/>
                  <a:gd name="connsiteY79" fmla="*/ 1601515 h 2649785"/>
                  <a:gd name="connsiteX80" fmla="*/ 633553 w 1073505"/>
                  <a:gd name="connsiteY80" fmla="*/ 1781535 h 2649785"/>
                  <a:gd name="connsiteX81" fmla="*/ 588548 w 1073505"/>
                  <a:gd name="connsiteY81" fmla="*/ 1916550 h 2649785"/>
                  <a:gd name="connsiteX82" fmla="*/ 633553 w 1073505"/>
                  <a:gd name="connsiteY82" fmla="*/ 2141575 h 2649785"/>
                  <a:gd name="connsiteX83" fmla="*/ 633553 w 1073505"/>
                  <a:gd name="connsiteY83" fmla="*/ 2231585 h 2649785"/>
                  <a:gd name="connsiteX84" fmla="*/ 678558 w 1073505"/>
                  <a:gd name="connsiteY84" fmla="*/ 2231585 h 2649785"/>
                  <a:gd name="connsiteX85" fmla="*/ 768568 w 1073505"/>
                  <a:gd name="connsiteY85" fmla="*/ 2276590 h 2649785"/>
                  <a:gd name="connsiteX86" fmla="*/ 858578 w 1073505"/>
                  <a:gd name="connsiteY86" fmla="*/ 2321595 h 2649785"/>
                  <a:gd name="connsiteX87" fmla="*/ 948588 w 1073505"/>
                  <a:gd name="connsiteY87" fmla="*/ 2321595 h 2649785"/>
                  <a:gd name="connsiteX88" fmla="*/ 993593 w 1073505"/>
                  <a:gd name="connsiteY88" fmla="*/ 2276590 h 2649785"/>
                  <a:gd name="connsiteX89" fmla="*/ 903583 w 1073505"/>
                  <a:gd name="connsiteY89" fmla="*/ 2186580 h 2649785"/>
                  <a:gd name="connsiteX90" fmla="*/ 813573 w 1073505"/>
                  <a:gd name="connsiteY90" fmla="*/ 2141575 h 2649785"/>
                  <a:gd name="connsiteX91" fmla="*/ 813573 w 1073505"/>
                  <a:gd name="connsiteY91" fmla="*/ 2096570 h 2649785"/>
                  <a:gd name="connsiteX92" fmla="*/ 819911 w 1073505"/>
                  <a:gd name="connsiteY92" fmla="*/ 2087879 h 2649785"/>
                  <a:gd name="connsiteX0" fmla="*/ 922324 w 1073505"/>
                  <a:gd name="connsiteY0" fmla="*/ 1078382 h 2649785"/>
                  <a:gd name="connsiteX1" fmla="*/ 962558 w 1073505"/>
                  <a:gd name="connsiteY1" fmla="*/ 1118616 h 2649785"/>
                  <a:gd name="connsiteX2" fmla="*/ 969873 w 1073505"/>
                  <a:gd name="connsiteY2" fmla="*/ 1173480 h 2649785"/>
                  <a:gd name="connsiteX3" fmla="*/ 991818 w 1073505"/>
                  <a:gd name="connsiteY3" fmla="*/ 1125931 h 2649785"/>
                  <a:gd name="connsiteX4" fmla="*/ 1028394 w 1073505"/>
                  <a:gd name="connsiteY4" fmla="*/ 1133246 h 2649785"/>
                  <a:gd name="connsiteX5" fmla="*/ 1013764 w 1073505"/>
                  <a:gd name="connsiteY5" fmla="*/ 1169822 h 2649785"/>
                  <a:gd name="connsiteX6" fmla="*/ 991818 w 1073505"/>
                  <a:gd name="connsiteY6" fmla="*/ 1173480 h 2649785"/>
                  <a:gd name="connsiteX7" fmla="*/ 984503 w 1073505"/>
                  <a:gd name="connsiteY7" fmla="*/ 1202741 h 2649785"/>
                  <a:gd name="connsiteX8" fmla="*/ 966215 w 1073505"/>
                  <a:gd name="connsiteY8" fmla="*/ 1202741 h 2649785"/>
                  <a:gd name="connsiteX9" fmla="*/ 988161 w 1073505"/>
                  <a:gd name="connsiteY9" fmla="*/ 1235659 h 2649785"/>
                  <a:gd name="connsiteX10" fmla="*/ 1046682 w 1073505"/>
                  <a:gd name="connsiteY10" fmla="*/ 1195426 h 2649785"/>
                  <a:gd name="connsiteX11" fmla="*/ 1068628 w 1073505"/>
                  <a:gd name="connsiteY11" fmla="*/ 1129589 h 2649785"/>
                  <a:gd name="connsiteX12" fmla="*/ 1072286 w 1073505"/>
                  <a:gd name="connsiteY12" fmla="*/ 1093013 h 2649785"/>
                  <a:gd name="connsiteX13" fmla="*/ 1061313 w 1073505"/>
                  <a:gd name="connsiteY13" fmla="*/ 1071067 h 2649785"/>
                  <a:gd name="connsiteX14" fmla="*/ 1032052 w 1073505"/>
                  <a:gd name="connsiteY14" fmla="*/ 964997 h 2649785"/>
                  <a:gd name="connsiteX15" fmla="*/ 999134 w 1073505"/>
                  <a:gd name="connsiteY15" fmla="*/ 851611 h 2649785"/>
                  <a:gd name="connsiteX16" fmla="*/ 988161 w 1073505"/>
                  <a:gd name="connsiteY16" fmla="*/ 727253 h 2649785"/>
                  <a:gd name="connsiteX17" fmla="*/ 922324 w 1073505"/>
                  <a:gd name="connsiteY17" fmla="*/ 548030 h 2649785"/>
                  <a:gd name="connsiteX18" fmla="*/ 856487 w 1073505"/>
                  <a:gd name="connsiteY18" fmla="*/ 244450 h 2649785"/>
                  <a:gd name="connsiteX19" fmla="*/ 838199 w 1073505"/>
                  <a:gd name="connsiteY19" fmla="*/ 189586 h 2649785"/>
                  <a:gd name="connsiteX20" fmla="*/ 732129 w 1073505"/>
                  <a:gd name="connsiteY20" fmla="*/ 134722 h 2649785"/>
                  <a:gd name="connsiteX21" fmla="*/ 637031 w 1073505"/>
                  <a:gd name="connsiteY21" fmla="*/ 65227 h 2649785"/>
                  <a:gd name="connsiteX22" fmla="*/ 699210 w 1073505"/>
                  <a:gd name="connsiteY22" fmla="*/ 171298 h 2649785"/>
                  <a:gd name="connsiteX23" fmla="*/ 721156 w 1073505"/>
                  <a:gd name="connsiteY23" fmla="*/ 255422 h 2649785"/>
                  <a:gd name="connsiteX24" fmla="*/ 713841 w 1073505"/>
                  <a:gd name="connsiteY24" fmla="*/ 354178 h 2649785"/>
                  <a:gd name="connsiteX25" fmla="*/ 702868 w 1073505"/>
                  <a:gd name="connsiteY25" fmla="*/ 357835 h 2649785"/>
                  <a:gd name="connsiteX26" fmla="*/ 688238 w 1073505"/>
                  <a:gd name="connsiteY26" fmla="*/ 281026 h 2649785"/>
                  <a:gd name="connsiteX27" fmla="*/ 600455 w 1073505"/>
                  <a:gd name="connsiteY27" fmla="*/ 153010 h 2649785"/>
                  <a:gd name="connsiteX28" fmla="*/ 615086 w 1073505"/>
                  <a:gd name="connsiteY28" fmla="*/ 127406 h 2649785"/>
                  <a:gd name="connsiteX29" fmla="*/ 589482 w 1073505"/>
                  <a:gd name="connsiteY29" fmla="*/ 87173 h 2649785"/>
                  <a:gd name="connsiteX30" fmla="*/ 501700 w 1073505"/>
                  <a:gd name="connsiteY30" fmla="*/ 68885 h 2649785"/>
                  <a:gd name="connsiteX31" fmla="*/ 556564 w 1073505"/>
                  <a:gd name="connsiteY31" fmla="*/ 145694 h 2649785"/>
                  <a:gd name="connsiteX32" fmla="*/ 534618 w 1073505"/>
                  <a:gd name="connsiteY32" fmla="*/ 204216 h 2649785"/>
                  <a:gd name="connsiteX33" fmla="*/ 443178 w 1073505"/>
                  <a:gd name="connsiteY33" fmla="*/ 50597 h 2649785"/>
                  <a:gd name="connsiteX34" fmla="*/ 417575 w 1073505"/>
                  <a:gd name="connsiteY34" fmla="*/ 17678 h 2649785"/>
                  <a:gd name="connsiteX35" fmla="*/ 395630 w 1073505"/>
                  <a:gd name="connsiteY35" fmla="*/ 3048 h 2649785"/>
                  <a:gd name="connsiteX36" fmla="*/ 359054 w 1073505"/>
                  <a:gd name="connsiteY36" fmla="*/ 35966 h 2649785"/>
                  <a:gd name="connsiteX37" fmla="*/ 231038 w 1073505"/>
                  <a:gd name="connsiteY37" fmla="*/ 54254 h 2649785"/>
                  <a:gd name="connsiteX38" fmla="*/ 154228 w 1073505"/>
                  <a:gd name="connsiteY38" fmla="*/ 46939 h 2649785"/>
                  <a:gd name="connsiteX39" fmla="*/ 135940 w 1073505"/>
                  <a:gd name="connsiteY39" fmla="*/ 90830 h 2649785"/>
                  <a:gd name="connsiteX40" fmla="*/ 88391 w 1073505"/>
                  <a:gd name="connsiteY40" fmla="*/ 156667 h 2649785"/>
                  <a:gd name="connsiteX41" fmla="*/ 92049 w 1073505"/>
                  <a:gd name="connsiteY41" fmla="*/ 204216 h 2649785"/>
                  <a:gd name="connsiteX42" fmla="*/ 81076 w 1073505"/>
                  <a:gd name="connsiteY42" fmla="*/ 226162 h 2649785"/>
                  <a:gd name="connsiteX43" fmla="*/ 11582 w 1073505"/>
                  <a:gd name="connsiteY43" fmla="*/ 646786 h 2649785"/>
                  <a:gd name="connsiteX44" fmla="*/ 11582 w 1073505"/>
                  <a:gd name="connsiteY44" fmla="*/ 741883 h 2649785"/>
                  <a:gd name="connsiteX45" fmla="*/ 51815 w 1073505"/>
                  <a:gd name="connsiteY45" fmla="*/ 913790 h 2649785"/>
                  <a:gd name="connsiteX46" fmla="*/ 77418 w 1073505"/>
                  <a:gd name="connsiteY46" fmla="*/ 1023518 h 2649785"/>
                  <a:gd name="connsiteX47" fmla="*/ 59130 w 1073505"/>
                  <a:gd name="connsiteY47" fmla="*/ 1074725 h 2649785"/>
                  <a:gd name="connsiteX48" fmla="*/ 92049 w 1073505"/>
                  <a:gd name="connsiteY48" fmla="*/ 1074725 h 2649785"/>
                  <a:gd name="connsiteX49" fmla="*/ 110337 w 1073505"/>
                  <a:gd name="connsiteY49" fmla="*/ 1038149 h 2649785"/>
                  <a:gd name="connsiteX50" fmla="*/ 121310 w 1073505"/>
                  <a:gd name="connsiteY50" fmla="*/ 1140562 h 2649785"/>
                  <a:gd name="connsiteX51" fmla="*/ 216407 w 1073505"/>
                  <a:gd name="connsiteY51" fmla="*/ 1239317 h 2649785"/>
                  <a:gd name="connsiteX52" fmla="*/ 220065 w 1073505"/>
                  <a:gd name="connsiteY52" fmla="*/ 1297838 h 2649785"/>
                  <a:gd name="connsiteX53" fmla="*/ 245668 w 1073505"/>
                  <a:gd name="connsiteY53" fmla="*/ 1360018 h 2649785"/>
                  <a:gd name="connsiteX54" fmla="*/ 242010 w 1073505"/>
                  <a:gd name="connsiteY54" fmla="*/ 1506322 h 2649785"/>
                  <a:gd name="connsiteX55" fmla="*/ 256641 w 1073505"/>
                  <a:gd name="connsiteY55" fmla="*/ 1586789 h 2649785"/>
                  <a:gd name="connsiteX56" fmla="*/ 242010 w 1073505"/>
                  <a:gd name="connsiteY56" fmla="*/ 1798930 h 2649785"/>
                  <a:gd name="connsiteX57" fmla="*/ 216407 w 1073505"/>
                  <a:gd name="connsiteY57" fmla="*/ 1941576 h 2649785"/>
                  <a:gd name="connsiteX58" fmla="*/ 227380 w 1073505"/>
                  <a:gd name="connsiteY58" fmla="*/ 2069592 h 2649785"/>
                  <a:gd name="connsiteX59" fmla="*/ 238353 w 1073505"/>
                  <a:gd name="connsiteY59" fmla="*/ 2219554 h 2649785"/>
                  <a:gd name="connsiteX60" fmla="*/ 249326 w 1073505"/>
                  <a:gd name="connsiteY60" fmla="*/ 2256130 h 2649785"/>
                  <a:gd name="connsiteX61" fmla="*/ 198119 w 1073505"/>
                  <a:gd name="connsiteY61" fmla="*/ 2300021 h 2649785"/>
                  <a:gd name="connsiteX62" fmla="*/ 201777 w 1073505"/>
                  <a:gd name="connsiteY62" fmla="*/ 2365858 h 2649785"/>
                  <a:gd name="connsiteX63" fmla="*/ 212750 w 1073505"/>
                  <a:gd name="connsiteY63" fmla="*/ 2395118 h 2649785"/>
                  <a:gd name="connsiteX64" fmla="*/ 190804 w 1073505"/>
                  <a:gd name="connsiteY64" fmla="*/ 2548738 h 2649785"/>
                  <a:gd name="connsiteX65" fmla="*/ 220065 w 1073505"/>
                  <a:gd name="connsiteY65" fmla="*/ 2625547 h 2649785"/>
                  <a:gd name="connsiteX66" fmla="*/ 318518 w 1073505"/>
                  <a:gd name="connsiteY66" fmla="*/ 2636630 h 2649785"/>
                  <a:gd name="connsiteX67" fmla="*/ 363523 w 1073505"/>
                  <a:gd name="connsiteY67" fmla="*/ 2546620 h 2649785"/>
                  <a:gd name="connsiteX68" fmla="*/ 363523 w 1073505"/>
                  <a:gd name="connsiteY68" fmla="*/ 2411605 h 2649785"/>
                  <a:gd name="connsiteX69" fmla="*/ 408528 w 1073505"/>
                  <a:gd name="connsiteY69" fmla="*/ 2366600 h 2649785"/>
                  <a:gd name="connsiteX70" fmla="*/ 408528 w 1073505"/>
                  <a:gd name="connsiteY70" fmla="*/ 2276590 h 2649785"/>
                  <a:gd name="connsiteX71" fmla="*/ 453533 w 1073505"/>
                  <a:gd name="connsiteY71" fmla="*/ 2231585 h 2649785"/>
                  <a:gd name="connsiteX72" fmla="*/ 408528 w 1073505"/>
                  <a:gd name="connsiteY72" fmla="*/ 2006560 h 2649785"/>
                  <a:gd name="connsiteX73" fmla="*/ 453533 w 1073505"/>
                  <a:gd name="connsiteY73" fmla="*/ 1916550 h 2649785"/>
                  <a:gd name="connsiteX74" fmla="*/ 408528 w 1073505"/>
                  <a:gd name="connsiteY74" fmla="*/ 1781535 h 2649785"/>
                  <a:gd name="connsiteX75" fmla="*/ 453533 w 1073505"/>
                  <a:gd name="connsiteY75" fmla="*/ 1646520 h 2649785"/>
                  <a:gd name="connsiteX76" fmla="*/ 543543 w 1073505"/>
                  <a:gd name="connsiteY76" fmla="*/ 1421495 h 2649785"/>
                  <a:gd name="connsiteX77" fmla="*/ 543543 w 1073505"/>
                  <a:gd name="connsiteY77" fmla="*/ 1331485 h 2649785"/>
                  <a:gd name="connsiteX78" fmla="*/ 588548 w 1073505"/>
                  <a:gd name="connsiteY78" fmla="*/ 1466500 h 2649785"/>
                  <a:gd name="connsiteX79" fmla="*/ 588548 w 1073505"/>
                  <a:gd name="connsiteY79" fmla="*/ 1601515 h 2649785"/>
                  <a:gd name="connsiteX80" fmla="*/ 633553 w 1073505"/>
                  <a:gd name="connsiteY80" fmla="*/ 1781535 h 2649785"/>
                  <a:gd name="connsiteX81" fmla="*/ 588548 w 1073505"/>
                  <a:gd name="connsiteY81" fmla="*/ 1916550 h 2649785"/>
                  <a:gd name="connsiteX82" fmla="*/ 633553 w 1073505"/>
                  <a:gd name="connsiteY82" fmla="*/ 2141575 h 2649785"/>
                  <a:gd name="connsiteX83" fmla="*/ 633553 w 1073505"/>
                  <a:gd name="connsiteY83" fmla="*/ 2231585 h 2649785"/>
                  <a:gd name="connsiteX84" fmla="*/ 678558 w 1073505"/>
                  <a:gd name="connsiteY84" fmla="*/ 2231585 h 2649785"/>
                  <a:gd name="connsiteX85" fmla="*/ 768568 w 1073505"/>
                  <a:gd name="connsiteY85" fmla="*/ 2276590 h 2649785"/>
                  <a:gd name="connsiteX86" fmla="*/ 858578 w 1073505"/>
                  <a:gd name="connsiteY86" fmla="*/ 2321595 h 2649785"/>
                  <a:gd name="connsiteX87" fmla="*/ 948588 w 1073505"/>
                  <a:gd name="connsiteY87" fmla="*/ 2321595 h 2649785"/>
                  <a:gd name="connsiteX88" fmla="*/ 993593 w 1073505"/>
                  <a:gd name="connsiteY88" fmla="*/ 2276590 h 2649785"/>
                  <a:gd name="connsiteX89" fmla="*/ 903583 w 1073505"/>
                  <a:gd name="connsiteY89" fmla="*/ 2186580 h 2649785"/>
                  <a:gd name="connsiteX90" fmla="*/ 813573 w 1073505"/>
                  <a:gd name="connsiteY90" fmla="*/ 2141575 h 2649785"/>
                  <a:gd name="connsiteX91" fmla="*/ 813573 w 1073505"/>
                  <a:gd name="connsiteY91" fmla="*/ 2096570 h 2649785"/>
                  <a:gd name="connsiteX92" fmla="*/ 819911 w 1073505"/>
                  <a:gd name="connsiteY92" fmla="*/ 2087879 h 2649785"/>
                  <a:gd name="connsiteX93" fmla="*/ 823569 w 1073505"/>
                  <a:gd name="connsiteY93" fmla="*/ 2084221 h 2649785"/>
                  <a:gd name="connsiteX0" fmla="*/ 922324 w 1073505"/>
                  <a:gd name="connsiteY0" fmla="*/ 1078382 h 2649785"/>
                  <a:gd name="connsiteX1" fmla="*/ 962558 w 1073505"/>
                  <a:gd name="connsiteY1" fmla="*/ 1118616 h 2649785"/>
                  <a:gd name="connsiteX2" fmla="*/ 969873 w 1073505"/>
                  <a:gd name="connsiteY2" fmla="*/ 1173480 h 2649785"/>
                  <a:gd name="connsiteX3" fmla="*/ 991818 w 1073505"/>
                  <a:gd name="connsiteY3" fmla="*/ 1125931 h 2649785"/>
                  <a:gd name="connsiteX4" fmla="*/ 1028394 w 1073505"/>
                  <a:gd name="connsiteY4" fmla="*/ 1133246 h 2649785"/>
                  <a:gd name="connsiteX5" fmla="*/ 1013764 w 1073505"/>
                  <a:gd name="connsiteY5" fmla="*/ 1169822 h 2649785"/>
                  <a:gd name="connsiteX6" fmla="*/ 991818 w 1073505"/>
                  <a:gd name="connsiteY6" fmla="*/ 1173480 h 2649785"/>
                  <a:gd name="connsiteX7" fmla="*/ 984503 w 1073505"/>
                  <a:gd name="connsiteY7" fmla="*/ 1202741 h 2649785"/>
                  <a:gd name="connsiteX8" fmla="*/ 966215 w 1073505"/>
                  <a:gd name="connsiteY8" fmla="*/ 1202741 h 2649785"/>
                  <a:gd name="connsiteX9" fmla="*/ 988161 w 1073505"/>
                  <a:gd name="connsiteY9" fmla="*/ 1235659 h 2649785"/>
                  <a:gd name="connsiteX10" fmla="*/ 1046682 w 1073505"/>
                  <a:gd name="connsiteY10" fmla="*/ 1195426 h 2649785"/>
                  <a:gd name="connsiteX11" fmla="*/ 1068628 w 1073505"/>
                  <a:gd name="connsiteY11" fmla="*/ 1129589 h 2649785"/>
                  <a:gd name="connsiteX12" fmla="*/ 1072286 w 1073505"/>
                  <a:gd name="connsiteY12" fmla="*/ 1093013 h 2649785"/>
                  <a:gd name="connsiteX13" fmla="*/ 1061313 w 1073505"/>
                  <a:gd name="connsiteY13" fmla="*/ 1071067 h 2649785"/>
                  <a:gd name="connsiteX14" fmla="*/ 1032052 w 1073505"/>
                  <a:gd name="connsiteY14" fmla="*/ 964997 h 2649785"/>
                  <a:gd name="connsiteX15" fmla="*/ 999134 w 1073505"/>
                  <a:gd name="connsiteY15" fmla="*/ 851611 h 2649785"/>
                  <a:gd name="connsiteX16" fmla="*/ 988161 w 1073505"/>
                  <a:gd name="connsiteY16" fmla="*/ 727253 h 2649785"/>
                  <a:gd name="connsiteX17" fmla="*/ 922324 w 1073505"/>
                  <a:gd name="connsiteY17" fmla="*/ 548030 h 2649785"/>
                  <a:gd name="connsiteX18" fmla="*/ 856487 w 1073505"/>
                  <a:gd name="connsiteY18" fmla="*/ 244450 h 2649785"/>
                  <a:gd name="connsiteX19" fmla="*/ 838199 w 1073505"/>
                  <a:gd name="connsiteY19" fmla="*/ 189586 h 2649785"/>
                  <a:gd name="connsiteX20" fmla="*/ 732129 w 1073505"/>
                  <a:gd name="connsiteY20" fmla="*/ 134722 h 2649785"/>
                  <a:gd name="connsiteX21" fmla="*/ 637031 w 1073505"/>
                  <a:gd name="connsiteY21" fmla="*/ 65227 h 2649785"/>
                  <a:gd name="connsiteX22" fmla="*/ 699210 w 1073505"/>
                  <a:gd name="connsiteY22" fmla="*/ 171298 h 2649785"/>
                  <a:gd name="connsiteX23" fmla="*/ 721156 w 1073505"/>
                  <a:gd name="connsiteY23" fmla="*/ 255422 h 2649785"/>
                  <a:gd name="connsiteX24" fmla="*/ 713841 w 1073505"/>
                  <a:gd name="connsiteY24" fmla="*/ 354178 h 2649785"/>
                  <a:gd name="connsiteX25" fmla="*/ 702868 w 1073505"/>
                  <a:gd name="connsiteY25" fmla="*/ 357835 h 2649785"/>
                  <a:gd name="connsiteX26" fmla="*/ 688238 w 1073505"/>
                  <a:gd name="connsiteY26" fmla="*/ 281026 h 2649785"/>
                  <a:gd name="connsiteX27" fmla="*/ 600455 w 1073505"/>
                  <a:gd name="connsiteY27" fmla="*/ 153010 h 2649785"/>
                  <a:gd name="connsiteX28" fmla="*/ 615086 w 1073505"/>
                  <a:gd name="connsiteY28" fmla="*/ 127406 h 2649785"/>
                  <a:gd name="connsiteX29" fmla="*/ 589482 w 1073505"/>
                  <a:gd name="connsiteY29" fmla="*/ 87173 h 2649785"/>
                  <a:gd name="connsiteX30" fmla="*/ 501700 w 1073505"/>
                  <a:gd name="connsiteY30" fmla="*/ 68885 h 2649785"/>
                  <a:gd name="connsiteX31" fmla="*/ 556564 w 1073505"/>
                  <a:gd name="connsiteY31" fmla="*/ 145694 h 2649785"/>
                  <a:gd name="connsiteX32" fmla="*/ 534618 w 1073505"/>
                  <a:gd name="connsiteY32" fmla="*/ 204216 h 2649785"/>
                  <a:gd name="connsiteX33" fmla="*/ 443178 w 1073505"/>
                  <a:gd name="connsiteY33" fmla="*/ 50597 h 2649785"/>
                  <a:gd name="connsiteX34" fmla="*/ 417575 w 1073505"/>
                  <a:gd name="connsiteY34" fmla="*/ 17678 h 2649785"/>
                  <a:gd name="connsiteX35" fmla="*/ 395630 w 1073505"/>
                  <a:gd name="connsiteY35" fmla="*/ 3048 h 2649785"/>
                  <a:gd name="connsiteX36" fmla="*/ 359054 w 1073505"/>
                  <a:gd name="connsiteY36" fmla="*/ 35966 h 2649785"/>
                  <a:gd name="connsiteX37" fmla="*/ 231038 w 1073505"/>
                  <a:gd name="connsiteY37" fmla="*/ 54254 h 2649785"/>
                  <a:gd name="connsiteX38" fmla="*/ 154228 w 1073505"/>
                  <a:gd name="connsiteY38" fmla="*/ 46939 h 2649785"/>
                  <a:gd name="connsiteX39" fmla="*/ 135940 w 1073505"/>
                  <a:gd name="connsiteY39" fmla="*/ 90830 h 2649785"/>
                  <a:gd name="connsiteX40" fmla="*/ 88391 w 1073505"/>
                  <a:gd name="connsiteY40" fmla="*/ 156667 h 2649785"/>
                  <a:gd name="connsiteX41" fmla="*/ 92049 w 1073505"/>
                  <a:gd name="connsiteY41" fmla="*/ 204216 h 2649785"/>
                  <a:gd name="connsiteX42" fmla="*/ 81076 w 1073505"/>
                  <a:gd name="connsiteY42" fmla="*/ 226162 h 2649785"/>
                  <a:gd name="connsiteX43" fmla="*/ 11582 w 1073505"/>
                  <a:gd name="connsiteY43" fmla="*/ 646786 h 2649785"/>
                  <a:gd name="connsiteX44" fmla="*/ 11582 w 1073505"/>
                  <a:gd name="connsiteY44" fmla="*/ 741883 h 2649785"/>
                  <a:gd name="connsiteX45" fmla="*/ 51815 w 1073505"/>
                  <a:gd name="connsiteY45" fmla="*/ 913790 h 2649785"/>
                  <a:gd name="connsiteX46" fmla="*/ 77418 w 1073505"/>
                  <a:gd name="connsiteY46" fmla="*/ 1023518 h 2649785"/>
                  <a:gd name="connsiteX47" fmla="*/ 59130 w 1073505"/>
                  <a:gd name="connsiteY47" fmla="*/ 1074725 h 2649785"/>
                  <a:gd name="connsiteX48" fmla="*/ 92049 w 1073505"/>
                  <a:gd name="connsiteY48" fmla="*/ 1074725 h 2649785"/>
                  <a:gd name="connsiteX49" fmla="*/ 110337 w 1073505"/>
                  <a:gd name="connsiteY49" fmla="*/ 1038149 h 2649785"/>
                  <a:gd name="connsiteX50" fmla="*/ 121310 w 1073505"/>
                  <a:gd name="connsiteY50" fmla="*/ 1140562 h 2649785"/>
                  <a:gd name="connsiteX51" fmla="*/ 216407 w 1073505"/>
                  <a:gd name="connsiteY51" fmla="*/ 1239317 h 2649785"/>
                  <a:gd name="connsiteX52" fmla="*/ 220065 w 1073505"/>
                  <a:gd name="connsiteY52" fmla="*/ 1297838 h 2649785"/>
                  <a:gd name="connsiteX53" fmla="*/ 245668 w 1073505"/>
                  <a:gd name="connsiteY53" fmla="*/ 1360018 h 2649785"/>
                  <a:gd name="connsiteX54" fmla="*/ 242010 w 1073505"/>
                  <a:gd name="connsiteY54" fmla="*/ 1506322 h 2649785"/>
                  <a:gd name="connsiteX55" fmla="*/ 256641 w 1073505"/>
                  <a:gd name="connsiteY55" fmla="*/ 1586789 h 2649785"/>
                  <a:gd name="connsiteX56" fmla="*/ 242010 w 1073505"/>
                  <a:gd name="connsiteY56" fmla="*/ 1798930 h 2649785"/>
                  <a:gd name="connsiteX57" fmla="*/ 216407 w 1073505"/>
                  <a:gd name="connsiteY57" fmla="*/ 1941576 h 2649785"/>
                  <a:gd name="connsiteX58" fmla="*/ 227380 w 1073505"/>
                  <a:gd name="connsiteY58" fmla="*/ 2069592 h 2649785"/>
                  <a:gd name="connsiteX59" fmla="*/ 238353 w 1073505"/>
                  <a:gd name="connsiteY59" fmla="*/ 2219554 h 2649785"/>
                  <a:gd name="connsiteX60" fmla="*/ 249326 w 1073505"/>
                  <a:gd name="connsiteY60" fmla="*/ 2256130 h 2649785"/>
                  <a:gd name="connsiteX61" fmla="*/ 198119 w 1073505"/>
                  <a:gd name="connsiteY61" fmla="*/ 2300021 h 2649785"/>
                  <a:gd name="connsiteX62" fmla="*/ 201777 w 1073505"/>
                  <a:gd name="connsiteY62" fmla="*/ 2365858 h 2649785"/>
                  <a:gd name="connsiteX63" fmla="*/ 212750 w 1073505"/>
                  <a:gd name="connsiteY63" fmla="*/ 2395118 h 2649785"/>
                  <a:gd name="connsiteX64" fmla="*/ 190804 w 1073505"/>
                  <a:gd name="connsiteY64" fmla="*/ 2548738 h 2649785"/>
                  <a:gd name="connsiteX65" fmla="*/ 220065 w 1073505"/>
                  <a:gd name="connsiteY65" fmla="*/ 2625547 h 2649785"/>
                  <a:gd name="connsiteX66" fmla="*/ 318518 w 1073505"/>
                  <a:gd name="connsiteY66" fmla="*/ 2636630 h 2649785"/>
                  <a:gd name="connsiteX67" fmla="*/ 363523 w 1073505"/>
                  <a:gd name="connsiteY67" fmla="*/ 2546620 h 2649785"/>
                  <a:gd name="connsiteX68" fmla="*/ 363523 w 1073505"/>
                  <a:gd name="connsiteY68" fmla="*/ 2411605 h 2649785"/>
                  <a:gd name="connsiteX69" fmla="*/ 408528 w 1073505"/>
                  <a:gd name="connsiteY69" fmla="*/ 2366600 h 2649785"/>
                  <a:gd name="connsiteX70" fmla="*/ 408528 w 1073505"/>
                  <a:gd name="connsiteY70" fmla="*/ 2276590 h 2649785"/>
                  <a:gd name="connsiteX71" fmla="*/ 453533 w 1073505"/>
                  <a:gd name="connsiteY71" fmla="*/ 2231585 h 2649785"/>
                  <a:gd name="connsiteX72" fmla="*/ 408528 w 1073505"/>
                  <a:gd name="connsiteY72" fmla="*/ 2006560 h 2649785"/>
                  <a:gd name="connsiteX73" fmla="*/ 453533 w 1073505"/>
                  <a:gd name="connsiteY73" fmla="*/ 1916550 h 2649785"/>
                  <a:gd name="connsiteX74" fmla="*/ 408528 w 1073505"/>
                  <a:gd name="connsiteY74" fmla="*/ 1781535 h 2649785"/>
                  <a:gd name="connsiteX75" fmla="*/ 453533 w 1073505"/>
                  <a:gd name="connsiteY75" fmla="*/ 1646520 h 2649785"/>
                  <a:gd name="connsiteX76" fmla="*/ 543543 w 1073505"/>
                  <a:gd name="connsiteY76" fmla="*/ 1421495 h 2649785"/>
                  <a:gd name="connsiteX77" fmla="*/ 543543 w 1073505"/>
                  <a:gd name="connsiteY77" fmla="*/ 1331485 h 2649785"/>
                  <a:gd name="connsiteX78" fmla="*/ 588548 w 1073505"/>
                  <a:gd name="connsiteY78" fmla="*/ 1466500 h 2649785"/>
                  <a:gd name="connsiteX79" fmla="*/ 588548 w 1073505"/>
                  <a:gd name="connsiteY79" fmla="*/ 1601515 h 2649785"/>
                  <a:gd name="connsiteX80" fmla="*/ 633553 w 1073505"/>
                  <a:gd name="connsiteY80" fmla="*/ 1781535 h 2649785"/>
                  <a:gd name="connsiteX81" fmla="*/ 588548 w 1073505"/>
                  <a:gd name="connsiteY81" fmla="*/ 1916550 h 2649785"/>
                  <a:gd name="connsiteX82" fmla="*/ 633553 w 1073505"/>
                  <a:gd name="connsiteY82" fmla="*/ 2141575 h 2649785"/>
                  <a:gd name="connsiteX83" fmla="*/ 633553 w 1073505"/>
                  <a:gd name="connsiteY83" fmla="*/ 2231585 h 2649785"/>
                  <a:gd name="connsiteX84" fmla="*/ 678558 w 1073505"/>
                  <a:gd name="connsiteY84" fmla="*/ 2231585 h 2649785"/>
                  <a:gd name="connsiteX85" fmla="*/ 768568 w 1073505"/>
                  <a:gd name="connsiteY85" fmla="*/ 2276590 h 2649785"/>
                  <a:gd name="connsiteX86" fmla="*/ 858578 w 1073505"/>
                  <a:gd name="connsiteY86" fmla="*/ 2321595 h 2649785"/>
                  <a:gd name="connsiteX87" fmla="*/ 948588 w 1073505"/>
                  <a:gd name="connsiteY87" fmla="*/ 2321595 h 2649785"/>
                  <a:gd name="connsiteX88" fmla="*/ 993593 w 1073505"/>
                  <a:gd name="connsiteY88" fmla="*/ 2276590 h 2649785"/>
                  <a:gd name="connsiteX89" fmla="*/ 903583 w 1073505"/>
                  <a:gd name="connsiteY89" fmla="*/ 2186580 h 2649785"/>
                  <a:gd name="connsiteX90" fmla="*/ 813573 w 1073505"/>
                  <a:gd name="connsiteY90" fmla="*/ 2141575 h 2649785"/>
                  <a:gd name="connsiteX91" fmla="*/ 813573 w 1073505"/>
                  <a:gd name="connsiteY91" fmla="*/ 2096570 h 2649785"/>
                  <a:gd name="connsiteX92" fmla="*/ 819911 w 1073505"/>
                  <a:gd name="connsiteY92" fmla="*/ 2087879 h 2649785"/>
                  <a:gd name="connsiteX93" fmla="*/ 768568 w 1073505"/>
                  <a:gd name="connsiteY93" fmla="*/ 1961555 h 2649785"/>
                  <a:gd name="connsiteX0" fmla="*/ 922324 w 1073505"/>
                  <a:gd name="connsiteY0" fmla="*/ 1078382 h 2649785"/>
                  <a:gd name="connsiteX1" fmla="*/ 962558 w 1073505"/>
                  <a:gd name="connsiteY1" fmla="*/ 1118616 h 2649785"/>
                  <a:gd name="connsiteX2" fmla="*/ 969873 w 1073505"/>
                  <a:gd name="connsiteY2" fmla="*/ 1173480 h 2649785"/>
                  <a:gd name="connsiteX3" fmla="*/ 991818 w 1073505"/>
                  <a:gd name="connsiteY3" fmla="*/ 1125931 h 2649785"/>
                  <a:gd name="connsiteX4" fmla="*/ 1028394 w 1073505"/>
                  <a:gd name="connsiteY4" fmla="*/ 1133246 h 2649785"/>
                  <a:gd name="connsiteX5" fmla="*/ 1013764 w 1073505"/>
                  <a:gd name="connsiteY5" fmla="*/ 1169822 h 2649785"/>
                  <a:gd name="connsiteX6" fmla="*/ 991818 w 1073505"/>
                  <a:gd name="connsiteY6" fmla="*/ 1173480 h 2649785"/>
                  <a:gd name="connsiteX7" fmla="*/ 984503 w 1073505"/>
                  <a:gd name="connsiteY7" fmla="*/ 1202741 h 2649785"/>
                  <a:gd name="connsiteX8" fmla="*/ 966215 w 1073505"/>
                  <a:gd name="connsiteY8" fmla="*/ 1202741 h 2649785"/>
                  <a:gd name="connsiteX9" fmla="*/ 988161 w 1073505"/>
                  <a:gd name="connsiteY9" fmla="*/ 1235659 h 2649785"/>
                  <a:gd name="connsiteX10" fmla="*/ 1046682 w 1073505"/>
                  <a:gd name="connsiteY10" fmla="*/ 1195426 h 2649785"/>
                  <a:gd name="connsiteX11" fmla="*/ 1068628 w 1073505"/>
                  <a:gd name="connsiteY11" fmla="*/ 1129589 h 2649785"/>
                  <a:gd name="connsiteX12" fmla="*/ 1072286 w 1073505"/>
                  <a:gd name="connsiteY12" fmla="*/ 1093013 h 2649785"/>
                  <a:gd name="connsiteX13" fmla="*/ 1061313 w 1073505"/>
                  <a:gd name="connsiteY13" fmla="*/ 1071067 h 2649785"/>
                  <a:gd name="connsiteX14" fmla="*/ 1032052 w 1073505"/>
                  <a:gd name="connsiteY14" fmla="*/ 964997 h 2649785"/>
                  <a:gd name="connsiteX15" fmla="*/ 999134 w 1073505"/>
                  <a:gd name="connsiteY15" fmla="*/ 851611 h 2649785"/>
                  <a:gd name="connsiteX16" fmla="*/ 988161 w 1073505"/>
                  <a:gd name="connsiteY16" fmla="*/ 727253 h 2649785"/>
                  <a:gd name="connsiteX17" fmla="*/ 922324 w 1073505"/>
                  <a:gd name="connsiteY17" fmla="*/ 548030 h 2649785"/>
                  <a:gd name="connsiteX18" fmla="*/ 856487 w 1073505"/>
                  <a:gd name="connsiteY18" fmla="*/ 244450 h 2649785"/>
                  <a:gd name="connsiteX19" fmla="*/ 838199 w 1073505"/>
                  <a:gd name="connsiteY19" fmla="*/ 189586 h 2649785"/>
                  <a:gd name="connsiteX20" fmla="*/ 732129 w 1073505"/>
                  <a:gd name="connsiteY20" fmla="*/ 134722 h 2649785"/>
                  <a:gd name="connsiteX21" fmla="*/ 637031 w 1073505"/>
                  <a:gd name="connsiteY21" fmla="*/ 65227 h 2649785"/>
                  <a:gd name="connsiteX22" fmla="*/ 699210 w 1073505"/>
                  <a:gd name="connsiteY22" fmla="*/ 171298 h 2649785"/>
                  <a:gd name="connsiteX23" fmla="*/ 721156 w 1073505"/>
                  <a:gd name="connsiteY23" fmla="*/ 255422 h 2649785"/>
                  <a:gd name="connsiteX24" fmla="*/ 713841 w 1073505"/>
                  <a:gd name="connsiteY24" fmla="*/ 354178 h 2649785"/>
                  <a:gd name="connsiteX25" fmla="*/ 702868 w 1073505"/>
                  <a:gd name="connsiteY25" fmla="*/ 357835 h 2649785"/>
                  <a:gd name="connsiteX26" fmla="*/ 688238 w 1073505"/>
                  <a:gd name="connsiteY26" fmla="*/ 281026 h 2649785"/>
                  <a:gd name="connsiteX27" fmla="*/ 600455 w 1073505"/>
                  <a:gd name="connsiteY27" fmla="*/ 153010 h 2649785"/>
                  <a:gd name="connsiteX28" fmla="*/ 615086 w 1073505"/>
                  <a:gd name="connsiteY28" fmla="*/ 127406 h 2649785"/>
                  <a:gd name="connsiteX29" fmla="*/ 589482 w 1073505"/>
                  <a:gd name="connsiteY29" fmla="*/ 87173 h 2649785"/>
                  <a:gd name="connsiteX30" fmla="*/ 501700 w 1073505"/>
                  <a:gd name="connsiteY30" fmla="*/ 68885 h 2649785"/>
                  <a:gd name="connsiteX31" fmla="*/ 556564 w 1073505"/>
                  <a:gd name="connsiteY31" fmla="*/ 145694 h 2649785"/>
                  <a:gd name="connsiteX32" fmla="*/ 534618 w 1073505"/>
                  <a:gd name="connsiteY32" fmla="*/ 204216 h 2649785"/>
                  <a:gd name="connsiteX33" fmla="*/ 443178 w 1073505"/>
                  <a:gd name="connsiteY33" fmla="*/ 50597 h 2649785"/>
                  <a:gd name="connsiteX34" fmla="*/ 417575 w 1073505"/>
                  <a:gd name="connsiteY34" fmla="*/ 17678 h 2649785"/>
                  <a:gd name="connsiteX35" fmla="*/ 395630 w 1073505"/>
                  <a:gd name="connsiteY35" fmla="*/ 3048 h 2649785"/>
                  <a:gd name="connsiteX36" fmla="*/ 359054 w 1073505"/>
                  <a:gd name="connsiteY36" fmla="*/ 35966 h 2649785"/>
                  <a:gd name="connsiteX37" fmla="*/ 231038 w 1073505"/>
                  <a:gd name="connsiteY37" fmla="*/ 54254 h 2649785"/>
                  <a:gd name="connsiteX38" fmla="*/ 154228 w 1073505"/>
                  <a:gd name="connsiteY38" fmla="*/ 46939 h 2649785"/>
                  <a:gd name="connsiteX39" fmla="*/ 135940 w 1073505"/>
                  <a:gd name="connsiteY39" fmla="*/ 90830 h 2649785"/>
                  <a:gd name="connsiteX40" fmla="*/ 88391 w 1073505"/>
                  <a:gd name="connsiteY40" fmla="*/ 156667 h 2649785"/>
                  <a:gd name="connsiteX41" fmla="*/ 92049 w 1073505"/>
                  <a:gd name="connsiteY41" fmla="*/ 204216 h 2649785"/>
                  <a:gd name="connsiteX42" fmla="*/ 81076 w 1073505"/>
                  <a:gd name="connsiteY42" fmla="*/ 226162 h 2649785"/>
                  <a:gd name="connsiteX43" fmla="*/ 11582 w 1073505"/>
                  <a:gd name="connsiteY43" fmla="*/ 646786 h 2649785"/>
                  <a:gd name="connsiteX44" fmla="*/ 11582 w 1073505"/>
                  <a:gd name="connsiteY44" fmla="*/ 741883 h 2649785"/>
                  <a:gd name="connsiteX45" fmla="*/ 51815 w 1073505"/>
                  <a:gd name="connsiteY45" fmla="*/ 913790 h 2649785"/>
                  <a:gd name="connsiteX46" fmla="*/ 77418 w 1073505"/>
                  <a:gd name="connsiteY46" fmla="*/ 1023518 h 2649785"/>
                  <a:gd name="connsiteX47" fmla="*/ 59130 w 1073505"/>
                  <a:gd name="connsiteY47" fmla="*/ 1074725 h 2649785"/>
                  <a:gd name="connsiteX48" fmla="*/ 92049 w 1073505"/>
                  <a:gd name="connsiteY48" fmla="*/ 1074725 h 2649785"/>
                  <a:gd name="connsiteX49" fmla="*/ 110337 w 1073505"/>
                  <a:gd name="connsiteY49" fmla="*/ 1038149 h 2649785"/>
                  <a:gd name="connsiteX50" fmla="*/ 121310 w 1073505"/>
                  <a:gd name="connsiteY50" fmla="*/ 1140562 h 2649785"/>
                  <a:gd name="connsiteX51" fmla="*/ 216407 w 1073505"/>
                  <a:gd name="connsiteY51" fmla="*/ 1239317 h 2649785"/>
                  <a:gd name="connsiteX52" fmla="*/ 220065 w 1073505"/>
                  <a:gd name="connsiteY52" fmla="*/ 1297838 h 2649785"/>
                  <a:gd name="connsiteX53" fmla="*/ 245668 w 1073505"/>
                  <a:gd name="connsiteY53" fmla="*/ 1360018 h 2649785"/>
                  <a:gd name="connsiteX54" fmla="*/ 242010 w 1073505"/>
                  <a:gd name="connsiteY54" fmla="*/ 1506322 h 2649785"/>
                  <a:gd name="connsiteX55" fmla="*/ 256641 w 1073505"/>
                  <a:gd name="connsiteY55" fmla="*/ 1586789 h 2649785"/>
                  <a:gd name="connsiteX56" fmla="*/ 242010 w 1073505"/>
                  <a:gd name="connsiteY56" fmla="*/ 1798930 h 2649785"/>
                  <a:gd name="connsiteX57" fmla="*/ 216407 w 1073505"/>
                  <a:gd name="connsiteY57" fmla="*/ 1941576 h 2649785"/>
                  <a:gd name="connsiteX58" fmla="*/ 227380 w 1073505"/>
                  <a:gd name="connsiteY58" fmla="*/ 2069592 h 2649785"/>
                  <a:gd name="connsiteX59" fmla="*/ 238353 w 1073505"/>
                  <a:gd name="connsiteY59" fmla="*/ 2219554 h 2649785"/>
                  <a:gd name="connsiteX60" fmla="*/ 249326 w 1073505"/>
                  <a:gd name="connsiteY60" fmla="*/ 2256130 h 2649785"/>
                  <a:gd name="connsiteX61" fmla="*/ 198119 w 1073505"/>
                  <a:gd name="connsiteY61" fmla="*/ 2300021 h 2649785"/>
                  <a:gd name="connsiteX62" fmla="*/ 201777 w 1073505"/>
                  <a:gd name="connsiteY62" fmla="*/ 2365858 h 2649785"/>
                  <a:gd name="connsiteX63" fmla="*/ 212750 w 1073505"/>
                  <a:gd name="connsiteY63" fmla="*/ 2395118 h 2649785"/>
                  <a:gd name="connsiteX64" fmla="*/ 190804 w 1073505"/>
                  <a:gd name="connsiteY64" fmla="*/ 2548738 h 2649785"/>
                  <a:gd name="connsiteX65" fmla="*/ 220065 w 1073505"/>
                  <a:gd name="connsiteY65" fmla="*/ 2625547 h 2649785"/>
                  <a:gd name="connsiteX66" fmla="*/ 318518 w 1073505"/>
                  <a:gd name="connsiteY66" fmla="*/ 2636630 h 2649785"/>
                  <a:gd name="connsiteX67" fmla="*/ 363523 w 1073505"/>
                  <a:gd name="connsiteY67" fmla="*/ 2546620 h 2649785"/>
                  <a:gd name="connsiteX68" fmla="*/ 363523 w 1073505"/>
                  <a:gd name="connsiteY68" fmla="*/ 2411605 h 2649785"/>
                  <a:gd name="connsiteX69" fmla="*/ 408528 w 1073505"/>
                  <a:gd name="connsiteY69" fmla="*/ 2366600 h 2649785"/>
                  <a:gd name="connsiteX70" fmla="*/ 408528 w 1073505"/>
                  <a:gd name="connsiteY70" fmla="*/ 2276590 h 2649785"/>
                  <a:gd name="connsiteX71" fmla="*/ 453533 w 1073505"/>
                  <a:gd name="connsiteY71" fmla="*/ 2231585 h 2649785"/>
                  <a:gd name="connsiteX72" fmla="*/ 408528 w 1073505"/>
                  <a:gd name="connsiteY72" fmla="*/ 2006560 h 2649785"/>
                  <a:gd name="connsiteX73" fmla="*/ 453533 w 1073505"/>
                  <a:gd name="connsiteY73" fmla="*/ 1916550 h 2649785"/>
                  <a:gd name="connsiteX74" fmla="*/ 408528 w 1073505"/>
                  <a:gd name="connsiteY74" fmla="*/ 1781535 h 2649785"/>
                  <a:gd name="connsiteX75" fmla="*/ 453533 w 1073505"/>
                  <a:gd name="connsiteY75" fmla="*/ 1646520 h 2649785"/>
                  <a:gd name="connsiteX76" fmla="*/ 543543 w 1073505"/>
                  <a:gd name="connsiteY76" fmla="*/ 1421495 h 2649785"/>
                  <a:gd name="connsiteX77" fmla="*/ 543543 w 1073505"/>
                  <a:gd name="connsiteY77" fmla="*/ 1331485 h 2649785"/>
                  <a:gd name="connsiteX78" fmla="*/ 588548 w 1073505"/>
                  <a:gd name="connsiteY78" fmla="*/ 1466500 h 2649785"/>
                  <a:gd name="connsiteX79" fmla="*/ 588548 w 1073505"/>
                  <a:gd name="connsiteY79" fmla="*/ 1601515 h 2649785"/>
                  <a:gd name="connsiteX80" fmla="*/ 633553 w 1073505"/>
                  <a:gd name="connsiteY80" fmla="*/ 1781535 h 2649785"/>
                  <a:gd name="connsiteX81" fmla="*/ 588548 w 1073505"/>
                  <a:gd name="connsiteY81" fmla="*/ 1916550 h 2649785"/>
                  <a:gd name="connsiteX82" fmla="*/ 633553 w 1073505"/>
                  <a:gd name="connsiteY82" fmla="*/ 2141575 h 2649785"/>
                  <a:gd name="connsiteX83" fmla="*/ 633553 w 1073505"/>
                  <a:gd name="connsiteY83" fmla="*/ 2231585 h 2649785"/>
                  <a:gd name="connsiteX84" fmla="*/ 678558 w 1073505"/>
                  <a:gd name="connsiteY84" fmla="*/ 2231585 h 2649785"/>
                  <a:gd name="connsiteX85" fmla="*/ 768568 w 1073505"/>
                  <a:gd name="connsiteY85" fmla="*/ 2276590 h 2649785"/>
                  <a:gd name="connsiteX86" fmla="*/ 858578 w 1073505"/>
                  <a:gd name="connsiteY86" fmla="*/ 2321595 h 2649785"/>
                  <a:gd name="connsiteX87" fmla="*/ 948588 w 1073505"/>
                  <a:gd name="connsiteY87" fmla="*/ 2321595 h 2649785"/>
                  <a:gd name="connsiteX88" fmla="*/ 993593 w 1073505"/>
                  <a:gd name="connsiteY88" fmla="*/ 2276590 h 2649785"/>
                  <a:gd name="connsiteX89" fmla="*/ 903583 w 1073505"/>
                  <a:gd name="connsiteY89" fmla="*/ 2186580 h 2649785"/>
                  <a:gd name="connsiteX90" fmla="*/ 813573 w 1073505"/>
                  <a:gd name="connsiteY90" fmla="*/ 2141575 h 2649785"/>
                  <a:gd name="connsiteX91" fmla="*/ 813573 w 1073505"/>
                  <a:gd name="connsiteY91" fmla="*/ 2096570 h 2649785"/>
                  <a:gd name="connsiteX92" fmla="*/ 819911 w 1073505"/>
                  <a:gd name="connsiteY92" fmla="*/ 2087879 h 2649785"/>
                  <a:gd name="connsiteX93" fmla="*/ 768568 w 1073505"/>
                  <a:gd name="connsiteY93" fmla="*/ 1961555 h 2649785"/>
                  <a:gd name="connsiteX94" fmla="*/ 776020 w 1073505"/>
                  <a:gd name="connsiteY94" fmla="*/ 1959863 h 2649785"/>
                  <a:gd name="connsiteX0" fmla="*/ 922324 w 1073505"/>
                  <a:gd name="connsiteY0" fmla="*/ 1078382 h 2649785"/>
                  <a:gd name="connsiteX1" fmla="*/ 962558 w 1073505"/>
                  <a:gd name="connsiteY1" fmla="*/ 1118616 h 2649785"/>
                  <a:gd name="connsiteX2" fmla="*/ 969873 w 1073505"/>
                  <a:gd name="connsiteY2" fmla="*/ 1173480 h 2649785"/>
                  <a:gd name="connsiteX3" fmla="*/ 991818 w 1073505"/>
                  <a:gd name="connsiteY3" fmla="*/ 1125931 h 2649785"/>
                  <a:gd name="connsiteX4" fmla="*/ 1028394 w 1073505"/>
                  <a:gd name="connsiteY4" fmla="*/ 1133246 h 2649785"/>
                  <a:gd name="connsiteX5" fmla="*/ 1013764 w 1073505"/>
                  <a:gd name="connsiteY5" fmla="*/ 1169822 h 2649785"/>
                  <a:gd name="connsiteX6" fmla="*/ 991818 w 1073505"/>
                  <a:gd name="connsiteY6" fmla="*/ 1173480 h 2649785"/>
                  <a:gd name="connsiteX7" fmla="*/ 984503 w 1073505"/>
                  <a:gd name="connsiteY7" fmla="*/ 1202741 h 2649785"/>
                  <a:gd name="connsiteX8" fmla="*/ 966215 w 1073505"/>
                  <a:gd name="connsiteY8" fmla="*/ 1202741 h 2649785"/>
                  <a:gd name="connsiteX9" fmla="*/ 988161 w 1073505"/>
                  <a:gd name="connsiteY9" fmla="*/ 1235659 h 2649785"/>
                  <a:gd name="connsiteX10" fmla="*/ 1046682 w 1073505"/>
                  <a:gd name="connsiteY10" fmla="*/ 1195426 h 2649785"/>
                  <a:gd name="connsiteX11" fmla="*/ 1068628 w 1073505"/>
                  <a:gd name="connsiteY11" fmla="*/ 1129589 h 2649785"/>
                  <a:gd name="connsiteX12" fmla="*/ 1072286 w 1073505"/>
                  <a:gd name="connsiteY12" fmla="*/ 1093013 h 2649785"/>
                  <a:gd name="connsiteX13" fmla="*/ 1061313 w 1073505"/>
                  <a:gd name="connsiteY13" fmla="*/ 1071067 h 2649785"/>
                  <a:gd name="connsiteX14" fmla="*/ 1032052 w 1073505"/>
                  <a:gd name="connsiteY14" fmla="*/ 964997 h 2649785"/>
                  <a:gd name="connsiteX15" fmla="*/ 999134 w 1073505"/>
                  <a:gd name="connsiteY15" fmla="*/ 851611 h 2649785"/>
                  <a:gd name="connsiteX16" fmla="*/ 988161 w 1073505"/>
                  <a:gd name="connsiteY16" fmla="*/ 727253 h 2649785"/>
                  <a:gd name="connsiteX17" fmla="*/ 922324 w 1073505"/>
                  <a:gd name="connsiteY17" fmla="*/ 548030 h 2649785"/>
                  <a:gd name="connsiteX18" fmla="*/ 856487 w 1073505"/>
                  <a:gd name="connsiteY18" fmla="*/ 244450 h 2649785"/>
                  <a:gd name="connsiteX19" fmla="*/ 838199 w 1073505"/>
                  <a:gd name="connsiteY19" fmla="*/ 189586 h 2649785"/>
                  <a:gd name="connsiteX20" fmla="*/ 732129 w 1073505"/>
                  <a:gd name="connsiteY20" fmla="*/ 134722 h 2649785"/>
                  <a:gd name="connsiteX21" fmla="*/ 637031 w 1073505"/>
                  <a:gd name="connsiteY21" fmla="*/ 65227 h 2649785"/>
                  <a:gd name="connsiteX22" fmla="*/ 699210 w 1073505"/>
                  <a:gd name="connsiteY22" fmla="*/ 171298 h 2649785"/>
                  <a:gd name="connsiteX23" fmla="*/ 721156 w 1073505"/>
                  <a:gd name="connsiteY23" fmla="*/ 255422 h 2649785"/>
                  <a:gd name="connsiteX24" fmla="*/ 713841 w 1073505"/>
                  <a:gd name="connsiteY24" fmla="*/ 354178 h 2649785"/>
                  <a:gd name="connsiteX25" fmla="*/ 702868 w 1073505"/>
                  <a:gd name="connsiteY25" fmla="*/ 357835 h 2649785"/>
                  <a:gd name="connsiteX26" fmla="*/ 688238 w 1073505"/>
                  <a:gd name="connsiteY26" fmla="*/ 281026 h 2649785"/>
                  <a:gd name="connsiteX27" fmla="*/ 600455 w 1073505"/>
                  <a:gd name="connsiteY27" fmla="*/ 153010 h 2649785"/>
                  <a:gd name="connsiteX28" fmla="*/ 615086 w 1073505"/>
                  <a:gd name="connsiteY28" fmla="*/ 127406 h 2649785"/>
                  <a:gd name="connsiteX29" fmla="*/ 589482 w 1073505"/>
                  <a:gd name="connsiteY29" fmla="*/ 87173 h 2649785"/>
                  <a:gd name="connsiteX30" fmla="*/ 501700 w 1073505"/>
                  <a:gd name="connsiteY30" fmla="*/ 68885 h 2649785"/>
                  <a:gd name="connsiteX31" fmla="*/ 556564 w 1073505"/>
                  <a:gd name="connsiteY31" fmla="*/ 145694 h 2649785"/>
                  <a:gd name="connsiteX32" fmla="*/ 534618 w 1073505"/>
                  <a:gd name="connsiteY32" fmla="*/ 204216 h 2649785"/>
                  <a:gd name="connsiteX33" fmla="*/ 443178 w 1073505"/>
                  <a:gd name="connsiteY33" fmla="*/ 50597 h 2649785"/>
                  <a:gd name="connsiteX34" fmla="*/ 417575 w 1073505"/>
                  <a:gd name="connsiteY34" fmla="*/ 17678 h 2649785"/>
                  <a:gd name="connsiteX35" fmla="*/ 395630 w 1073505"/>
                  <a:gd name="connsiteY35" fmla="*/ 3048 h 2649785"/>
                  <a:gd name="connsiteX36" fmla="*/ 359054 w 1073505"/>
                  <a:gd name="connsiteY36" fmla="*/ 35966 h 2649785"/>
                  <a:gd name="connsiteX37" fmla="*/ 231038 w 1073505"/>
                  <a:gd name="connsiteY37" fmla="*/ 54254 h 2649785"/>
                  <a:gd name="connsiteX38" fmla="*/ 154228 w 1073505"/>
                  <a:gd name="connsiteY38" fmla="*/ 46939 h 2649785"/>
                  <a:gd name="connsiteX39" fmla="*/ 135940 w 1073505"/>
                  <a:gd name="connsiteY39" fmla="*/ 90830 h 2649785"/>
                  <a:gd name="connsiteX40" fmla="*/ 88391 w 1073505"/>
                  <a:gd name="connsiteY40" fmla="*/ 156667 h 2649785"/>
                  <a:gd name="connsiteX41" fmla="*/ 92049 w 1073505"/>
                  <a:gd name="connsiteY41" fmla="*/ 204216 h 2649785"/>
                  <a:gd name="connsiteX42" fmla="*/ 81076 w 1073505"/>
                  <a:gd name="connsiteY42" fmla="*/ 226162 h 2649785"/>
                  <a:gd name="connsiteX43" fmla="*/ 11582 w 1073505"/>
                  <a:gd name="connsiteY43" fmla="*/ 646786 h 2649785"/>
                  <a:gd name="connsiteX44" fmla="*/ 11582 w 1073505"/>
                  <a:gd name="connsiteY44" fmla="*/ 741883 h 2649785"/>
                  <a:gd name="connsiteX45" fmla="*/ 51815 w 1073505"/>
                  <a:gd name="connsiteY45" fmla="*/ 913790 h 2649785"/>
                  <a:gd name="connsiteX46" fmla="*/ 77418 w 1073505"/>
                  <a:gd name="connsiteY46" fmla="*/ 1023518 h 2649785"/>
                  <a:gd name="connsiteX47" fmla="*/ 59130 w 1073505"/>
                  <a:gd name="connsiteY47" fmla="*/ 1074725 h 2649785"/>
                  <a:gd name="connsiteX48" fmla="*/ 92049 w 1073505"/>
                  <a:gd name="connsiteY48" fmla="*/ 1074725 h 2649785"/>
                  <a:gd name="connsiteX49" fmla="*/ 110337 w 1073505"/>
                  <a:gd name="connsiteY49" fmla="*/ 1038149 h 2649785"/>
                  <a:gd name="connsiteX50" fmla="*/ 121310 w 1073505"/>
                  <a:gd name="connsiteY50" fmla="*/ 1140562 h 2649785"/>
                  <a:gd name="connsiteX51" fmla="*/ 216407 w 1073505"/>
                  <a:gd name="connsiteY51" fmla="*/ 1239317 h 2649785"/>
                  <a:gd name="connsiteX52" fmla="*/ 220065 w 1073505"/>
                  <a:gd name="connsiteY52" fmla="*/ 1297838 h 2649785"/>
                  <a:gd name="connsiteX53" fmla="*/ 245668 w 1073505"/>
                  <a:gd name="connsiteY53" fmla="*/ 1360018 h 2649785"/>
                  <a:gd name="connsiteX54" fmla="*/ 242010 w 1073505"/>
                  <a:gd name="connsiteY54" fmla="*/ 1506322 h 2649785"/>
                  <a:gd name="connsiteX55" fmla="*/ 256641 w 1073505"/>
                  <a:gd name="connsiteY55" fmla="*/ 1586789 h 2649785"/>
                  <a:gd name="connsiteX56" fmla="*/ 242010 w 1073505"/>
                  <a:gd name="connsiteY56" fmla="*/ 1798930 h 2649785"/>
                  <a:gd name="connsiteX57" fmla="*/ 216407 w 1073505"/>
                  <a:gd name="connsiteY57" fmla="*/ 1941576 h 2649785"/>
                  <a:gd name="connsiteX58" fmla="*/ 227380 w 1073505"/>
                  <a:gd name="connsiteY58" fmla="*/ 2069592 h 2649785"/>
                  <a:gd name="connsiteX59" fmla="*/ 238353 w 1073505"/>
                  <a:gd name="connsiteY59" fmla="*/ 2219554 h 2649785"/>
                  <a:gd name="connsiteX60" fmla="*/ 249326 w 1073505"/>
                  <a:gd name="connsiteY60" fmla="*/ 2256130 h 2649785"/>
                  <a:gd name="connsiteX61" fmla="*/ 198119 w 1073505"/>
                  <a:gd name="connsiteY61" fmla="*/ 2300021 h 2649785"/>
                  <a:gd name="connsiteX62" fmla="*/ 201777 w 1073505"/>
                  <a:gd name="connsiteY62" fmla="*/ 2365858 h 2649785"/>
                  <a:gd name="connsiteX63" fmla="*/ 212750 w 1073505"/>
                  <a:gd name="connsiteY63" fmla="*/ 2395118 h 2649785"/>
                  <a:gd name="connsiteX64" fmla="*/ 190804 w 1073505"/>
                  <a:gd name="connsiteY64" fmla="*/ 2548738 h 2649785"/>
                  <a:gd name="connsiteX65" fmla="*/ 220065 w 1073505"/>
                  <a:gd name="connsiteY65" fmla="*/ 2625547 h 2649785"/>
                  <a:gd name="connsiteX66" fmla="*/ 318518 w 1073505"/>
                  <a:gd name="connsiteY66" fmla="*/ 2636630 h 2649785"/>
                  <a:gd name="connsiteX67" fmla="*/ 363523 w 1073505"/>
                  <a:gd name="connsiteY67" fmla="*/ 2546620 h 2649785"/>
                  <a:gd name="connsiteX68" fmla="*/ 363523 w 1073505"/>
                  <a:gd name="connsiteY68" fmla="*/ 2411605 h 2649785"/>
                  <a:gd name="connsiteX69" fmla="*/ 408528 w 1073505"/>
                  <a:gd name="connsiteY69" fmla="*/ 2366600 h 2649785"/>
                  <a:gd name="connsiteX70" fmla="*/ 408528 w 1073505"/>
                  <a:gd name="connsiteY70" fmla="*/ 2276590 h 2649785"/>
                  <a:gd name="connsiteX71" fmla="*/ 453533 w 1073505"/>
                  <a:gd name="connsiteY71" fmla="*/ 2231585 h 2649785"/>
                  <a:gd name="connsiteX72" fmla="*/ 408528 w 1073505"/>
                  <a:gd name="connsiteY72" fmla="*/ 2006560 h 2649785"/>
                  <a:gd name="connsiteX73" fmla="*/ 453533 w 1073505"/>
                  <a:gd name="connsiteY73" fmla="*/ 1916550 h 2649785"/>
                  <a:gd name="connsiteX74" fmla="*/ 408528 w 1073505"/>
                  <a:gd name="connsiteY74" fmla="*/ 1781535 h 2649785"/>
                  <a:gd name="connsiteX75" fmla="*/ 453533 w 1073505"/>
                  <a:gd name="connsiteY75" fmla="*/ 1646520 h 2649785"/>
                  <a:gd name="connsiteX76" fmla="*/ 543543 w 1073505"/>
                  <a:gd name="connsiteY76" fmla="*/ 1421495 h 2649785"/>
                  <a:gd name="connsiteX77" fmla="*/ 543543 w 1073505"/>
                  <a:gd name="connsiteY77" fmla="*/ 1331485 h 2649785"/>
                  <a:gd name="connsiteX78" fmla="*/ 588548 w 1073505"/>
                  <a:gd name="connsiteY78" fmla="*/ 1466500 h 2649785"/>
                  <a:gd name="connsiteX79" fmla="*/ 588548 w 1073505"/>
                  <a:gd name="connsiteY79" fmla="*/ 1601515 h 2649785"/>
                  <a:gd name="connsiteX80" fmla="*/ 633553 w 1073505"/>
                  <a:gd name="connsiteY80" fmla="*/ 1781535 h 2649785"/>
                  <a:gd name="connsiteX81" fmla="*/ 588548 w 1073505"/>
                  <a:gd name="connsiteY81" fmla="*/ 1916550 h 2649785"/>
                  <a:gd name="connsiteX82" fmla="*/ 633553 w 1073505"/>
                  <a:gd name="connsiteY82" fmla="*/ 2141575 h 2649785"/>
                  <a:gd name="connsiteX83" fmla="*/ 633553 w 1073505"/>
                  <a:gd name="connsiteY83" fmla="*/ 2231585 h 2649785"/>
                  <a:gd name="connsiteX84" fmla="*/ 678558 w 1073505"/>
                  <a:gd name="connsiteY84" fmla="*/ 2231585 h 2649785"/>
                  <a:gd name="connsiteX85" fmla="*/ 768568 w 1073505"/>
                  <a:gd name="connsiteY85" fmla="*/ 2276590 h 2649785"/>
                  <a:gd name="connsiteX86" fmla="*/ 858578 w 1073505"/>
                  <a:gd name="connsiteY86" fmla="*/ 2321595 h 2649785"/>
                  <a:gd name="connsiteX87" fmla="*/ 948588 w 1073505"/>
                  <a:gd name="connsiteY87" fmla="*/ 2321595 h 2649785"/>
                  <a:gd name="connsiteX88" fmla="*/ 993593 w 1073505"/>
                  <a:gd name="connsiteY88" fmla="*/ 2276590 h 2649785"/>
                  <a:gd name="connsiteX89" fmla="*/ 903583 w 1073505"/>
                  <a:gd name="connsiteY89" fmla="*/ 2186580 h 2649785"/>
                  <a:gd name="connsiteX90" fmla="*/ 813573 w 1073505"/>
                  <a:gd name="connsiteY90" fmla="*/ 2141575 h 2649785"/>
                  <a:gd name="connsiteX91" fmla="*/ 813573 w 1073505"/>
                  <a:gd name="connsiteY91" fmla="*/ 2096570 h 2649785"/>
                  <a:gd name="connsiteX92" fmla="*/ 819911 w 1073505"/>
                  <a:gd name="connsiteY92" fmla="*/ 2087879 h 2649785"/>
                  <a:gd name="connsiteX93" fmla="*/ 768568 w 1073505"/>
                  <a:gd name="connsiteY93" fmla="*/ 1961555 h 2649785"/>
                  <a:gd name="connsiteX94" fmla="*/ 813573 w 1073505"/>
                  <a:gd name="connsiteY94" fmla="*/ 1781535 h 2649785"/>
                  <a:gd name="connsiteX0" fmla="*/ 922324 w 1073505"/>
                  <a:gd name="connsiteY0" fmla="*/ 1078382 h 2649785"/>
                  <a:gd name="connsiteX1" fmla="*/ 962558 w 1073505"/>
                  <a:gd name="connsiteY1" fmla="*/ 1118616 h 2649785"/>
                  <a:gd name="connsiteX2" fmla="*/ 969873 w 1073505"/>
                  <a:gd name="connsiteY2" fmla="*/ 1173480 h 2649785"/>
                  <a:gd name="connsiteX3" fmla="*/ 991818 w 1073505"/>
                  <a:gd name="connsiteY3" fmla="*/ 1125931 h 2649785"/>
                  <a:gd name="connsiteX4" fmla="*/ 1028394 w 1073505"/>
                  <a:gd name="connsiteY4" fmla="*/ 1133246 h 2649785"/>
                  <a:gd name="connsiteX5" fmla="*/ 1013764 w 1073505"/>
                  <a:gd name="connsiteY5" fmla="*/ 1169822 h 2649785"/>
                  <a:gd name="connsiteX6" fmla="*/ 991818 w 1073505"/>
                  <a:gd name="connsiteY6" fmla="*/ 1173480 h 2649785"/>
                  <a:gd name="connsiteX7" fmla="*/ 984503 w 1073505"/>
                  <a:gd name="connsiteY7" fmla="*/ 1202741 h 2649785"/>
                  <a:gd name="connsiteX8" fmla="*/ 966215 w 1073505"/>
                  <a:gd name="connsiteY8" fmla="*/ 1202741 h 2649785"/>
                  <a:gd name="connsiteX9" fmla="*/ 988161 w 1073505"/>
                  <a:gd name="connsiteY9" fmla="*/ 1235659 h 2649785"/>
                  <a:gd name="connsiteX10" fmla="*/ 1046682 w 1073505"/>
                  <a:gd name="connsiteY10" fmla="*/ 1195426 h 2649785"/>
                  <a:gd name="connsiteX11" fmla="*/ 1068628 w 1073505"/>
                  <a:gd name="connsiteY11" fmla="*/ 1129589 h 2649785"/>
                  <a:gd name="connsiteX12" fmla="*/ 1072286 w 1073505"/>
                  <a:gd name="connsiteY12" fmla="*/ 1093013 h 2649785"/>
                  <a:gd name="connsiteX13" fmla="*/ 1061313 w 1073505"/>
                  <a:gd name="connsiteY13" fmla="*/ 1071067 h 2649785"/>
                  <a:gd name="connsiteX14" fmla="*/ 1032052 w 1073505"/>
                  <a:gd name="connsiteY14" fmla="*/ 964997 h 2649785"/>
                  <a:gd name="connsiteX15" fmla="*/ 999134 w 1073505"/>
                  <a:gd name="connsiteY15" fmla="*/ 851611 h 2649785"/>
                  <a:gd name="connsiteX16" fmla="*/ 988161 w 1073505"/>
                  <a:gd name="connsiteY16" fmla="*/ 727253 h 2649785"/>
                  <a:gd name="connsiteX17" fmla="*/ 922324 w 1073505"/>
                  <a:gd name="connsiteY17" fmla="*/ 548030 h 2649785"/>
                  <a:gd name="connsiteX18" fmla="*/ 856487 w 1073505"/>
                  <a:gd name="connsiteY18" fmla="*/ 244450 h 2649785"/>
                  <a:gd name="connsiteX19" fmla="*/ 838199 w 1073505"/>
                  <a:gd name="connsiteY19" fmla="*/ 189586 h 2649785"/>
                  <a:gd name="connsiteX20" fmla="*/ 732129 w 1073505"/>
                  <a:gd name="connsiteY20" fmla="*/ 134722 h 2649785"/>
                  <a:gd name="connsiteX21" fmla="*/ 637031 w 1073505"/>
                  <a:gd name="connsiteY21" fmla="*/ 65227 h 2649785"/>
                  <a:gd name="connsiteX22" fmla="*/ 699210 w 1073505"/>
                  <a:gd name="connsiteY22" fmla="*/ 171298 h 2649785"/>
                  <a:gd name="connsiteX23" fmla="*/ 721156 w 1073505"/>
                  <a:gd name="connsiteY23" fmla="*/ 255422 h 2649785"/>
                  <a:gd name="connsiteX24" fmla="*/ 713841 w 1073505"/>
                  <a:gd name="connsiteY24" fmla="*/ 354178 h 2649785"/>
                  <a:gd name="connsiteX25" fmla="*/ 702868 w 1073505"/>
                  <a:gd name="connsiteY25" fmla="*/ 357835 h 2649785"/>
                  <a:gd name="connsiteX26" fmla="*/ 688238 w 1073505"/>
                  <a:gd name="connsiteY26" fmla="*/ 281026 h 2649785"/>
                  <a:gd name="connsiteX27" fmla="*/ 600455 w 1073505"/>
                  <a:gd name="connsiteY27" fmla="*/ 153010 h 2649785"/>
                  <a:gd name="connsiteX28" fmla="*/ 615086 w 1073505"/>
                  <a:gd name="connsiteY28" fmla="*/ 127406 h 2649785"/>
                  <a:gd name="connsiteX29" fmla="*/ 589482 w 1073505"/>
                  <a:gd name="connsiteY29" fmla="*/ 87173 h 2649785"/>
                  <a:gd name="connsiteX30" fmla="*/ 501700 w 1073505"/>
                  <a:gd name="connsiteY30" fmla="*/ 68885 h 2649785"/>
                  <a:gd name="connsiteX31" fmla="*/ 556564 w 1073505"/>
                  <a:gd name="connsiteY31" fmla="*/ 145694 h 2649785"/>
                  <a:gd name="connsiteX32" fmla="*/ 534618 w 1073505"/>
                  <a:gd name="connsiteY32" fmla="*/ 204216 h 2649785"/>
                  <a:gd name="connsiteX33" fmla="*/ 443178 w 1073505"/>
                  <a:gd name="connsiteY33" fmla="*/ 50597 h 2649785"/>
                  <a:gd name="connsiteX34" fmla="*/ 417575 w 1073505"/>
                  <a:gd name="connsiteY34" fmla="*/ 17678 h 2649785"/>
                  <a:gd name="connsiteX35" fmla="*/ 395630 w 1073505"/>
                  <a:gd name="connsiteY35" fmla="*/ 3048 h 2649785"/>
                  <a:gd name="connsiteX36" fmla="*/ 359054 w 1073505"/>
                  <a:gd name="connsiteY36" fmla="*/ 35966 h 2649785"/>
                  <a:gd name="connsiteX37" fmla="*/ 231038 w 1073505"/>
                  <a:gd name="connsiteY37" fmla="*/ 54254 h 2649785"/>
                  <a:gd name="connsiteX38" fmla="*/ 154228 w 1073505"/>
                  <a:gd name="connsiteY38" fmla="*/ 46939 h 2649785"/>
                  <a:gd name="connsiteX39" fmla="*/ 135940 w 1073505"/>
                  <a:gd name="connsiteY39" fmla="*/ 90830 h 2649785"/>
                  <a:gd name="connsiteX40" fmla="*/ 88391 w 1073505"/>
                  <a:gd name="connsiteY40" fmla="*/ 156667 h 2649785"/>
                  <a:gd name="connsiteX41" fmla="*/ 92049 w 1073505"/>
                  <a:gd name="connsiteY41" fmla="*/ 204216 h 2649785"/>
                  <a:gd name="connsiteX42" fmla="*/ 81076 w 1073505"/>
                  <a:gd name="connsiteY42" fmla="*/ 226162 h 2649785"/>
                  <a:gd name="connsiteX43" fmla="*/ 11582 w 1073505"/>
                  <a:gd name="connsiteY43" fmla="*/ 646786 h 2649785"/>
                  <a:gd name="connsiteX44" fmla="*/ 11582 w 1073505"/>
                  <a:gd name="connsiteY44" fmla="*/ 741883 h 2649785"/>
                  <a:gd name="connsiteX45" fmla="*/ 51815 w 1073505"/>
                  <a:gd name="connsiteY45" fmla="*/ 913790 h 2649785"/>
                  <a:gd name="connsiteX46" fmla="*/ 77418 w 1073505"/>
                  <a:gd name="connsiteY46" fmla="*/ 1023518 h 2649785"/>
                  <a:gd name="connsiteX47" fmla="*/ 59130 w 1073505"/>
                  <a:gd name="connsiteY47" fmla="*/ 1074725 h 2649785"/>
                  <a:gd name="connsiteX48" fmla="*/ 92049 w 1073505"/>
                  <a:gd name="connsiteY48" fmla="*/ 1074725 h 2649785"/>
                  <a:gd name="connsiteX49" fmla="*/ 110337 w 1073505"/>
                  <a:gd name="connsiteY49" fmla="*/ 1038149 h 2649785"/>
                  <a:gd name="connsiteX50" fmla="*/ 121310 w 1073505"/>
                  <a:gd name="connsiteY50" fmla="*/ 1140562 h 2649785"/>
                  <a:gd name="connsiteX51" fmla="*/ 216407 w 1073505"/>
                  <a:gd name="connsiteY51" fmla="*/ 1239317 h 2649785"/>
                  <a:gd name="connsiteX52" fmla="*/ 220065 w 1073505"/>
                  <a:gd name="connsiteY52" fmla="*/ 1297838 h 2649785"/>
                  <a:gd name="connsiteX53" fmla="*/ 245668 w 1073505"/>
                  <a:gd name="connsiteY53" fmla="*/ 1360018 h 2649785"/>
                  <a:gd name="connsiteX54" fmla="*/ 242010 w 1073505"/>
                  <a:gd name="connsiteY54" fmla="*/ 1506322 h 2649785"/>
                  <a:gd name="connsiteX55" fmla="*/ 256641 w 1073505"/>
                  <a:gd name="connsiteY55" fmla="*/ 1586789 h 2649785"/>
                  <a:gd name="connsiteX56" fmla="*/ 242010 w 1073505"/>
                  <a:gd name="connsiteY56" fmla="*/ 1798930 h 2649785"/>
                  <a:gd name="connsiteX57" fmla="*/ 216407 w 1073505"/>
                  <a:gd name="connsiteY57" fmla="*/ 1941576 h 2649785"/>
                  <a:gd name="connsiteX58" fmla="*/ 227380 w 1073505"/>
                  <a:gd name="connsiteY58" fmla="*/ 2069592 h 2649785"/>
                  <a:gd name="connsiteX59" fmla="*/ 238353 w 1073505"/>
                  <a:gd name="connsiteY59" fmla="*/ 2219554 h 2649785"/>
                  <a:gd name="connsiteX60" fmla="*/ 249326 w 1073505"/>
                  <a:gd name="connsiteY60" fmla="*/ 2256130 h 2649785"/>
                  <a:gd name="connsiteX61" fmla="*/ 198119 w 1073505"/>
                  <a:gd name="connsiteY61" fmla="*/ 2300021 h 2649785"/>
                  <a:gd name="connsiteX62" fmla="*/ 201777 w 1073505"/>
                  <a:gd name="connsiteY62" fmla="*/ 2365858 h 2649785"/>
                  <a:gd name="connsiteX63" fmla="*/ 212750 w 1073505"/>
                  <a:gd name="connsiteY63" fmla="*/ 2395118 h 2649785"/>
                  <a:gd name="connsiteX64" fmla="*/ 190804 w 1073505"/>
                  <a:gd name="connsiteY64" fmla="*/ 2548738 h 2649785"/>
                  <a:gd name="connsiteX65" fmla="*/ 220065 w 1073505"/>
                  <a:gd name="connsiteY65" fmla="*/ 2625547 h 2649785"/>
                  <a:gd name="connsiteX66" fmla="*/ 318518 w 1073505"/>
                  <a:gd name="connsiteY66" fmla="*/ 2636630 h 2649785"/>
                  <a:gd name="connsiteX67" fmla="*/ 363523 w 1073505"/>
                  <a:gd name="connsiteY67" fmla="*/ 2546620 h 2649785"/>
                  <a:gd name="connsiteX68" fmla="*/ 363523 w 1073505"/>
                  <a:gd name="connsiteY68" fmla="*/ 2411605 h 2649785"/>
                  <a:gd name="connsiteX69" fmla="*/ 408528 w 1073505"/>
                  <a:gd name="connsiteY69" fmla="*/ 2366600 h 2649785"/>
                  <a:gd name="connsiteX70" fmla="*/ 408528 w 1073505"/>
                  <a:gd name="connsiteY70" fmla="*/ 2276590 h 2649785"/>
                  <a:gd name="connsiteX71" fmla="*/ 453533 w 1073505"/>
                  <a:gd name="connsiteY71" fmla="*/ 2231585 h 2649785"/>
                  <a:gd name="connsiteX72" fmla="*/ 408528 w 1073505"/>
                  <a:gd name="connsiteY72" fmla="*/ 2006560 h 2649785"/>
                  <a:gd name="connsiteX73" fmla="*/ 453533 w 1073505"/>
                  <a:gd name="connsiteY73" fmla="*/ 1916550 h 2649785"/>
                  <a:gd name="connsiteX74" fmla="*/ 408528 w 1073505"/>
                  <a:gd name="connsiteY74" fmla="*/ 1781535 h 2649785"/>
                  <a:gd name="connsiteX75" fmla="*/ 453533 w 1073505"/>
                  <a:gd name="connsiteY75" fmla="*/ 1646520 h 2649785"/>
                  <a:gd name="connsiteX76" fmla="*/ 543543 w 1073505"/>
                  <a:gd name="connsiteY76" fmla="*/ 1421495 h 2649785"/>
                  <a:gd name="connsiteX77" fmla="*/ 543543 w 1073505"/>
                  <a:gd name="connsiteY77" fmla="*/ 1331485 h 2649785"/>
                  <a:gd name="connsiteX78" fmla="*/ 588548 w 1073505"/>
                  <a:gd name="connsiteY78" fmla="*/ 1466500 h 2649785"/>
                  <a:gd name="connsiteX79" fmla="*/ 588548 w 1073505"/>
                  <a:gd name="connsiteY79" fmla="*/ 1601515 h 2649785"/>
                  <a:gd name="connsiteX80" fmla="*/ 633553 w 1073505"/>
                  <a:gd name="connsiteY80" fmla="*/ 1781535 h 2649785"/>
                  <a:gd name="connsiteX81" fmla="*/ 588548 w 1073505"/>
                  <a:gd name="connsiteY81" fmla="*/ 1916550 h 2649785"/>
                  <a:gd name="connsiteX82" fmla="*/ 633553 w 1073505"/>
                  <a:gd name="connsiteY82" fmla="*/ 2141575 h 2649785"/>
                  <a:gd name="connsiteX83" fmla="*/ 633553 w 1073505"/>
                  <a:gd name="connsiteY83" fmla="*/ 2231585 h 2649785"/>
                  <a:gd name="connsiteX84" fmla="*/ 678558 w 1073505"/>
                  <a:gd name="connsiteY84" fmla="*/ 2231585 h 2649785"/>
                  <a:gd name="connsiteX85" fmla="*/ 768568 w 1073505"/>
                  <a:gd name="connsiteY85" fmla="*/ 2276590 h 2649785"/>
                  <a:gd name="connsiteX86" fmla="*/ 858578 w 1073505"/>
                  <a:gd name="connsiteY86" fmla="*/ 2321595 h 2649785"/>
                  <a:gd name="connsiteX87" fmla="*/ 948588 w 1073505"/>
                  <a:gd name="connsiteY87" fmla="*/ 2321595 h 2649785"/>
                  <a:gd name="connsiteX88" fmla="*/ 993593 w 1073505"/>
                  <a:gd name="connsiteY88" fmla="*/ 2276590 h 2649785"/>
                  <a:gd name="connsiteX89" fmla="*/ 903583 w 1073505"/>
                  <a:gd name="connsiteY89" fmla="*/ 2186580 h 2649785"/>
                  <a:gd name="connsiteX90" fmla="*/ 813573 w 1073505"/>
                  <a:gd name="connsiteY90" fmla="*/ 2141575 h 2649785"/>
                  <a:gd name="connsiteX91" fmla="*/ 813573 w 1073505"/>
                  <a:gd name="connsiteY91" fmla="*/ 2096570 h 2649785"/>
                  <a:gd name="connsiteX92" fmla="*/ 819911 w 1073505"/>
                  <a:gd name="connsiteY92" fmla="*/ 2087879 h 2649785"/>
                  <a:gd name="connsiteX93" fmla="*/ 768568 w 1073505"/>
                  <a:gd name="connsiteY93" fmla="*/ 1961555 h 2649785"/>
                  <a:gd name="connsiteX94" fmla="*/ 813573 w 1073505"/>
                  <a:gd name="connsiteY94" fmla="*/ 1781535 h 2649785"/>
                  <a:gd name="connsiteX95" fmla="*/ 812596 w 1073505"/>
                  <a:gd name="connsiteY95" fmla="*/ 1773325 h 2649785"/>
                  <a:gd name="connsiteX0" fmla="*/ 922324 w 1073505"/>
                  <a:gd name="connsiteY0" fmla="*/ 1078382 h 2649785"/>
                  <a:gd name="connsiteX1" fmla="*/ 962558 w 1073505"/>
                  <a:gd name="connsiteY1" fmla="*/ 1118616 h 2649785"/>
                  <a:gd name="connsiteX2" fmla="*/ 969873 w 1073505"/>
                  <a:gd name="connsiteY2" fmla="*/ 1173480 h 2649785"/>
                  <a:gd name="connsiteX3" fmla="*/ 991818 w 1073505"/>
                  <a:gd name="connsiteY3" fmla="*/ 1125931 h 2649785"/>
                  <a:gd name="connsiteX4" fmla="*/ 1028394 w 1073505"/>
                  <a:gd name="connsiteY4" fmla="*/ 1133246 h 2649785"/>
                  <a:gd name="connsiteX5" fmla="*/ 1013764 w 1073505"/>
                  <a:gd name="connsiteY5" fmla="*/ 1169822 h 2649785"/>
                  <a:gd name="connsiteX6" fmla="*/ 991818 w 1073505"/>
                  <a:gd name="connsiteY6" fmla="*/ 1173480 h 2649785"/>
                  <a:gd name="connsiteX7" fmla="*/ 984503 w 1073505"/>
                  <a:gd name="connsiteY7" fmla="*/ 1202741 h 2649785"/>
                  <a:gd name="connsiteX8" fmla="*/ 966215 w 1073505"/>
                  <a:gd name="connsiteY8" fmla="*/ 1202741 h 2649785"/>
                  <a:gd name="connsiteX9" fmla="*/ 988161 w 1073505"/>
                  <a:gd name="connsiteY9" fmla="*/ 1235659 h 2649785"/>
                  <a:gd name="connsiteX10" fmla="*/ 1046682 w 1073505"/>
                  <a:gd name="connsiteY10" fmla="*/ 1195426 h 2649785"/>
                  <a:gd name="connsiteX11" fmla="*/ 1068628 w 1073505"/>
                  <a:gd name="connsiteY11" fmla="*/ 1129589 h 2649785"/>
                  <a:gd name="connsiteX12" fmla="*/ 1072286 w 1073505"/>
                  <a:gd name="connsiteY12" fmla="*/ 1093013 h 2649785"/>
                  <a:gd name="connsiteX13" fmla="*/ 1061313 w 1073505"/>
                  <a:gd name="connsiteY13" fmla="*/ 1071067 h 2649785"/>
                  <a:gd name="connsiteX14" fmla="*/ 1032052 w 1073505"/>
                  <a:gd name="connsiteY14" fmla="*/ 964997 h 2649785"/>
                  <a:gd name="connsiteX15" fmla="*/ 999134 w 1073505"/>
                  <a:gd name="connsiteY15" fmla="*/ 851611 h 2649785"/>
                  <a:gd name="connsiteX16" fmla="*/ 988161 w 1073505"/>
                  <a:gd name="connsiteY16" fmla="*/ 727253 h 2649785"/>
                  <a:gd name="connsiteX17" fmla="*/ 922324 w 1073505"/>
                  <a:gd name="connsiteY17" fmla="*/ 548030 h 2649785"/>
                  <a:gd name="connsiteX18" fmla="*/ 856487 w 1073505"/>
                  <a:gd name="connsiteY18" fmla="*/ 244450 h 2649785"/>
                  <a:gd name="connsiteX19" fmla="*/ 838199 w 1073505"/>
                  <a:gd name="connsiteY19" fmla="*/ 189586 h 2649785"/>
                  <a:gd name="connsiteX20" fmla="*/ 732129 w 1073505"/>
                  <a:gd name="connsiteY20" fmla="*/ 134722 h 2649785"/>
                  <a:gd name="connsiteX21" fmla="*/ 637031 w 1073505"/>
                  <a:gd name="connsiteY21" fmla="*/ 65227 h 2649785"/>
                  <a:gd name="connsiteX22" fmla="*/ 699210 w 1073505"/>
                  <a:gd name="connsiteY22" fmla="*/ 171298 h 2649785"/>
                  <a:gd name="connsiteX23" fmla="*/ 721156 w 1073505"/>
                  <a:gd name="connsiteY23" fmla="*/ 255422 h 2649785"/>
                  <a:gd name="connsiteX24" fmla="*/ 713841 w 1073505"/>
                  <a:gd name="connsiteY24" fmla="*/ 354178 h 2649785"/>
                  <a:gd name="connsiteX25" fmla="*/ 702868 w 1073505"/>
                  <a:gd name="connsiteY25" fmla="*/ 357835 h 2649785"/>
                  <a:gd name="connsiteX26" fmla="*/ 688238 w 1073505"/>
                  <a:gd name="connsiteY26" fmla="*/ 281026 h 2649785"/>
                  <a:gd name="connsiteX27" fmla="*/ 600455 w 1073505"/>
                  <a:gd name="connsiteY27" fmla="*/ 153010 h 2649785"/>
                  <a:gd name="connsiteX28" fmla="*/ 615086 w 1073505"/>
                  <a:gd name="connsiteY28" fmla="*/ 127406 h 2649785"/>
                  <a:gd name="connsiteX29" fmla="*/ 589482 w 1073505"/>
                  <a:gd name="connsiteY29" fmla="*/ 87173 h 2649785"/>
                  <a:gd name="connsiteX30" fmla="*/ 501700 w 1073505"/>
                  <a:gd name="connsiteY30" fmla="*/ 68885 h 2649785"/>
                  <a:gd name="connsiteX31" fmla="*/ 556564 w 1073505"/>
                  <a:gd name="connsiteY31" fmla="*/ 145694 h 2649785"/>
                  <a:gd name="connsiteX32" fmla="*/ 534618 w 1073505"/>
                  <a:gd name="connsiteY32" fmla="*/ 204216 h 2649785"/>
                  <a:gd name="connsiteX33" fmla="*/ 443178 w 1073505"/>
                  <a:gd name="connsiteY33" fmla="*/ 50597 h 2649785"/>
                  <a:gd name="connsiteX34" fmla="*/ 417575 w 1073505"/>
                  <a:gd name="connsiteY34" fmla="*/ 17678 h 2649785"/>
                  <a:gd name="connsiteX35" fmla="*/ 395630 w 1073505"/>
                  <a:gd name="connsiteY35" fmla="*/ 3048 h 2649785"/>
                  <a:gd name="connsiteX36" fmla="*/ 359054 w 1073505"/>
                  <a:gd name="connsiteY36" fmla="*/ 35966 h 2649785"/>
                  <a:gd name="connsiteX37" fmla="*/ 231038 w 1073505"/>
                  <a:gd name="connsiteY37" fmla="*/ 54254 h 2649785"/>
                  <a:gd name="connsiteX38" fmla="*/ 154228 w 1073505"/>
                  <a:gd name="connsiteY38" fmla="*/ 46939 h 2649785"/>
                  <a:gd name="connsiteX39" fmla="*/ 135940 w 1073505"/>
                  <a:gd name="connsiteY39" fmla="*/ 90830 h 2649785"/>
                  <a:gd name="connsiteX40" fmla="*/ 88391 w 1073505"/>
                  <a:gd name="connsiteY40" fmla="*/ 156667 h 2649785"/>
                  <a:gd name="connsiteX41" fmla="*/ 92049 w 1073505"/>
                  <a:gd name="connsiteY41" fmla="*/ 204216 h 2649785"/>
                  <a:gd name="connsiteX42" fmla="*/ 81076 w 1073505"/>
                  <a:gd name="connsiteY42" fmla="*/ 226162 h 2649785"/>
                  <a:gd name="connsiteX43" fmla="*/ 11582 w 1073505"/>
                  <a:gd name="connsiteY43" fmla="*/ 646786 h 2649785"/>
                  <a:gd name="connsiteX44" fmla="*/ 11582 w 1073505"/>
                  <a:gd name="connsiteY44" fmla="*/ 741883 h 2649785"/>
                  <a:gd name="connsiteX45" fmla="*/ 51815 w 1073505"/>
                  <a:gd name="connsiteY45" fmla="*/ 913790 h 2649785"/>
                  <a:gd name="connsiteX46" fmla="*/ 77418 w 1073505"/>
                  <a:gd name="connsiteY46" fmla="*/ 1023518 h 2649785"/>
                  <a:gd name="connsiteX47" fmla="*/ 59130 w 1073505"/>
                  <a:gd name="connsiteY47" fmla="*/ 1074725 h 2649785"/>
                  <a:gd name="connsiteX48" fmla="*/ 92049 w 1073505"/>
                  <a:gd name="connsiteY48" fmla="*/ 1074725 h 2649785"/>
                  <a:gd name="connsiteX49" fmla="*/ 110337 w 1073505"/>
                  <a:gd name="connsiteY49" fmla="*/ 1038149 h 2649785"/>
                  <a:gd name="connsiteX50" fmla="*/ 121310 w 1073505"/>
                  <a:gd name="connsiteY50" fmla="*/ 1140562 h 2649785"/>
                  <a:gd name="connsiteX51" fmla="*/ 216407 w 1073505"/>
                  <a:gd name="connsiteY51" fmla="*/ 1239317 h 2649785"/>
                  <a:gd name="connsiteX52" fmla="*/ 220065 w 1073505"/>
                  <a:gd name="connsiteY52" fmla="*/ 1297838 h 2649785"/>
                  <a:gd name="connsiteX53" fmla="*/ 245668 w 1073505"/>
                  <a:gd name="connsiteY53" fmla="*/ 1360018 h 2649785"/>
                  <a:gd name="connsiteX54" fmla="*/ 242010 w 1073505"/>
                  <a:gd name="connsiteY54" fmla="*/ 1506322 h 2649785"/>
                  <a:gd name="connsiteX55" fmla="*/ 256641 w 1073505"/>
                  <a:gd name="connsiteY55" fmla="*/ 1586789 h 2649785"/>
                  <a:gd name="connsiteX56" fmla="*/ 242010 w 1073505"/>
                  <a:gd name="connsiteY56" fmla="*/ 1798930 h 2649785"/>
                  <a:gd name="connsiteX57" fmla="*/ 216407 w 1073505"/>
                  <a:gd name="connsiteY57" fmla="*/ 1941576 h 2649785"/>
                  <a:gd name="connsiteX58" fmla="*/ 227380 w 1073505"/>
                  <a:gd name="connsiteY58" fmla="*/ 2069592 h 2649785"/>
                  <a:gd name="connsiteX59" fmla="*/ 238353 w 1073505"/>
                  <a:gd name="connsiteY59" fmla="*/ 2219554 h 2649785"/>
                  <a:gd name="connsiteX60" fmla="*/ 249326 w 1073505"/>
                  <a:gd name="connsiteY60" fmla="*/ 2256130 h 2649785"/>
                  <a:gd name="connsiteX61" fmla="*/ 198119 w 1073505"/>
                  <a:gd name="connsiteY61" fmla="*/ 2300021 h 2649785"/>
                  <a:gd name="connsiteX62" fmla="*/ 201777 w 1073505"/>
                  <a:gd name="connsiteY62" fmla="*/ 2365858 h 2649785"/>
                  <a:gd name="connsiteX63" fmla="*/ 212750 w 1073505"/>
                  <a:gd name="connsiteY63" fmla="*/ 2395118 h 2649785"/>
                  <a:gd name="connsiteX64" fmla="*/ 190804 w 1073505"/>
                  <a:gd name="connsiteY64" fmla="*/ 2548738 h 2649785"/>
                  <a:gd name="connsiteX65" fmla="*/ 220065 w 1073505"/>
                  <a:gd name="connsiteY65" fmla="*/ 2625547 h 2649785"/>
                  <a:gd name="connsiteX66" fmla="*/ 318518 w 1073505"/>
                  <a:gd name="connsiteY66" fmla="*/ 2636630 h 2649785"/>
                  <a:gd name="connsiteX67" fmla="*/ 363523 w 1073505"/>
                  <a:gd name="connsiteY67" fmla="*/ 2546620 h 2649785"/>
                  <a:gd name="connsiteX68" fmla="*/ 363523 w 1073505"/>
                  <a:gd name="connsiteY68" fmla="*/ 2411605 h 2649785"/>
                  <a:gd name="connsiteX69" fmla="*/ 408528 w 1073505"/>
                  <a:gd name="connsiteY69" fmla="*/ 2366600 h 2649785"/>
                  <a:gd name="connsiteX70" fmla="*/ 408528 w 1073505"/>
                  <a:gd name="connsiteY70" fmla="*/ 2276590 h 2649785"/>
                  <a:gd name="connsiteX71" fmla="*/ 453533 w 1073505"/>
                  <a:gd name="connsiteY71" fmla="*/ 2231585 h 2649785"/>
                  <a:gd name="connsiteX72" fmla="*/ 408528 w 1073505"/>
                  <a:gd name="connsiteY72" fmla="*/ 2006560 h 2649785"/>
                  <a:gd name="connsiteX73" fmla="*/ 453533 w 1073505"/>
                  <a:gd name="connsiteY73" fmla="*/ 1916550 h 2649785"/>
                  <a:gd name="connsiteX74" fmla="*/ 408528 w 1073505"/>
                  <a:gd name="connsiteY74" fmla="*/ 1781535 h 2649785"/>
                  <a:gd name="connsiteX75" fmla="*/ 453533 w 1073505"/>
                  <a:gd name="connsiteY75" fmla="*/ 1646520 h 2649785"/>
                  <a:gd name="connsiteX76" fmla="*/ 543543 w 1073505"/>
                  <a:gd name="connsiteY76" fmla="*/ 1421495 h 2649785"/>
                  <a:gd name="connsiteX77" fmla="*/ 543543 w 1073505"/>
                  <a:gd name="connsiteY77" fmla="*/ 1331485 h 2649785"/>
                  <a:gd name="connsiteX78" fmla="*/ 588548 w 1073505"/>
                  <a:gd name="connsiteY78" fmla="*/ 1466500 h 2649785"/>
                  <a:gd name="connsiteX79" fmla="*/ 588548 w 1073505"/>
                  <a:gd name="connsiteY79" fmla="*/ 1601515 h 2649785"/>
                  <a:gd name="connsiteX80" fmla="*/ 633553 w 1073505"/>
                  <a:gd name="connsiteY80" fmla="*/ 1781535 h 2649785"/>
                  <a:gd name="connsiteX81" fmla="*/ 588548 w 1073505"/>
                  <a:gd name="connsiteY81" fmla="*/ 1916550 h 2649785"/>
                  <a:gd name="connsiteX82" fmla="*/ 633553 w 1073505"/>
                  <a:gd name="connsiteY82" fmla="*/ 2141575 h 2649785"/>
                  <a:gd name="connsiteX83" fmla="*/ 633553 w 1073505"/>
                  <a:gd name="connsiteY83" fmla="*/ 2231585 h 2649785"/>
                  <a:gd name="connsiteX84" fmla="*/ 678558 w 1073505"/>
                  <a:gd name="connsiteY84" fmla="*/ 2231585 h 2649785"/>
                  <a:gd name="connsiteX85" fmla="*/ 768568 w 1073505"/>
                  <a:gd name="connsiteY85" fmla="*/ 2276590 h 2649785"/>
                  <a:gd name="connsiteX86" fmla="*/ 858578 w 1073505"/>
                  <a:gd name="connsiteY86" fmla="*/ 2321595 h 2649785"/>
                  <a:gd name="connsiteX87" fmla="*/ 948588 w 1073505"/>
                  <a:gd name="connsiteY87" fmla="*/ 2321595 h 2649785"/>
                  <a:gd name="connsiteX88" fmla="*/ 993593 w 1073505"/>
                  <a:gd name="connsiteY88" fmla="*/ 2276590 h 2649785"/>
                  <a:gd name="connsiteX89" fmla="*/ 903583 w 1073505"/>
                  <a:gd name="connsiteY89" fmla="*/ 2186580 h 2649785"/>
                  <a:gd name="connsiteX90" fmla="*/ 813573 w 1073505"/>
                  <a:gd name="connsiteY90" fmla="*/ 2141575 h 2649785"/>
                  <a:gd name="connsiteX91" fmla="*/ 813573 w 1073505"/>
                  <a:gd name="connsiteY91" fmla="*/ 2096570 h 2649785"/>
                  <a:gd name="connsiteX92" fmla="*/ 819911 w 1073505"/>
                  <a:gd name="connsiteY92" fmla="*/ 2087879 h 2649785"/>
                  <a:gd name="connsiteX93" fmla="*/ 768568 w 1073505"/>
                  <a:gd name="connsiteY93" fmla="*/ 1961555 h 2649785"/>
                  <a:gd name="connsiteX94" fmla="*/ 813573 w 1073505"/>
                  <a:gd name="connsiteY94" fmla="*/ 1781535 h 2649785"/>
                  <a:gd name="connsiteX95" fmla="*/ 813573 w 1073505"/>
                  <a:gd name="connsiteY95" fmla="*/ 1646520 h 2649785"/>
                  <a:gd name="connsiteX0" fmla="*/ 922324 w 1073505"/>
                  <a:gd name="connsiteY0" fmla="*/ 1078382 h 2649785"/>
                  <a:gd name="connsiteX1" fmla="*/ 962558 w 1073505"/>
                  <a:gd name="connsiteY1" fmla="*/ 1118616 h 2649785"/>
                  <a:gd name="connsiteX2" fmla="*/ 969873 w 1073505"/>
                  <a:gd name="connsiteY2" fmla="*/ 1173480 h 2649785"/>
                  <a:gd name="connsiteX3" fmla="*/ 991818 w 1073505"/>
                  <a:gd name="connsiteY3" fmla="*/ 1125931 h 2649785"/>
                  <a:gd name="connsiteX4" fmla="*/ 1028394 w 1073505"/>
                  <a:gd name="connsiteY4" fmla="*/ 1133246 h 2649785"/>
                  <a:gd name="connsiteX5" fmla="*/ 1013764 w 1073505"/>
                  <a:gd name="connsiteY5" fmla="*/ 1169822 h 2649785"/>
                  <a:gd name="connsiteX6" fmla="*/ 991818 w 1073505"/>
                  <a:gd name="connsiteY6" fmla="*/ 1173480 h 2649785"/>
                  <a:gd name="connsiteX7" fmla="*/ 984503 w 1073505"/>
                  <a:gd name="connsiteY7" fmla="*/ 1202741 h 2649785"/>
                  <a:gd name="connsiteX8" fmla="*/ 966215 w 1073505"/>
                  <a:gd name="connsiteY8" fmla="*/ 1202741 h 2649785"/>
                  <a:gd name="connsiteX9" fmla="*/ 988161 w 1073505"/>
                  <a:gd name="connsiteY9" fmla="*/ 1235659 h 2649785"/>
                  <a:gd name="connsiteX10" fmla="*/ 1046682 w 1073505"/>
                  <a:gd name="connsiteY10" fmla="*/ 1195426 h 2649785"/>
                  <a:gd name="connsiteX11" fmla="*/ 1068628 w 1073505"/>
                  <a:gd name="connsiteY11" fmla="*/ 1129589 h 2649785"/>
                  <a:gd name="connsiteX12" fmla="*/ 1072286 w 1073505"/>
                  <a:gd name="connsiteY12" fmla="*/ 1093013 h 2649785"/>
                  <a:gd name="connsiteX13" fmla="*/ 1061313 w 1073505"/>
                  <a:gd name="connsiteY13" fmla="*/ 1071067 h 2649785"/>
                  <a:gd name="connsiteX14" fmla="*/ 1032052 w 1073505"/>
                  <a:gd name="connsiteY14" fmla="*/ 964997 h 2649785"/>
                  <a:gd name="connsiteX15" fmla="*/ 999134 w 1073505"/>
                  <a:gd name="connsiteY15" fmla="*/ 851611 h 2649785"/>
                  <a:gd name="connsiteX16" fmla="*/ 988161 w 1073505"/>
                  <a:gd name="connsiteY16" fmla="*/ 727253 h 2649785"/>
                  <a:gd name="connsiteX17" fmla="*/ 922324 w 1073505"/>
                  <a:gd name="connsiteY17" fmla="*/ 548030 h 2649785"/>
                  <a:gd name="connsiteX18" fmla="*/ 856487 w 1073505"/>
                  <a:gd name="connsiteY18" fmla="*/ 244450 h 2649785"/>
                  <a:gd name="connsiteX19" fmla="*/ 838199 w 1073505"/>
                  <a:gd name="connsiteY19" fmla="*/ 189586 h 2649785"/>
                  <a:gd name="connsiteX20" fmla="*/ 732129 w 1073505"/>
                  <a:gd name="connsiteY20" fmla="*/ 134722 h 2649785"/>
                  <a:gd name="connsiteX21" fmla="*/ 637031 w 1073505"/>
                  <a:gd name="connsiteY21" fmla="*/ 65227 h 2649785"/>
                  <a:gd name="connsiteX22" fmla="*/ 699210 w 1073505"/>
                  <a:gd name="connsiteY22" fmla="*/ 171298 h 2649785"/>
                  <a:gd name="connsiteX23" fmla="*/ 721156 w 1073505"/>
                  <a:gd name="connsiteY23" fmla="*/ 255422 h 2649785"/>
                  <a:gd name="connsiteX24" fmla="*/ 713841 w 1073505"/>
                  <a:gd name="connsiteY24" fmla="*/ 354178 h 2649785"/>
                  <a:gd name="connsiteX25" fmla="*/ 702868 w 1073505"/>
                  <a:gd name="connsiteY25" fmla="*/ 357835 h 2649785"/>
                  <a:gd name="connsiteX26" fmla="*/ 688238 w 1073505"/>
                  <a:gd name="connsiteY26" fmla="*/ 281026 h 2649785"/>
                  <a:gd name="connsiteX27" fmla="*/ 600455 w 1073505"/>
                  <a:gd name="connsiteY27" fmla="*/ 153010 h 2649785"/>
                  <a:gd name="connsiteX28" fmla="*/ 615086 w 1073505"/>
                  <a:gd name="connsiteY28" fmla="*/ 127406 h 2649785"/>
                  <a:gd name="connsiteX29" fmla="*/ 589482 w 1073505"/>
                  <a:gd name="connsiteY29" fmla="*/ 87173 h 2649785"/>
                  <a:gd name="connsiteX30" fmla="*/ 501700 w 1073505"/>
                  <a:gd name="connsiteY30" fmla="*/ 68885 h 2649785"/>
                  <a:gd name="connsiteX31" fmla="*/ 556564 w 1073505"/>
                  <a:gd name="connsiteY31" fmla="*/ 145694 h 2649785"/>
                  <a:gd name="connsiteX32" fmla="*/ 534618 w 1073505"/>
                  <a:gd name="connsiteY32" fmla="*/ 204216 h 2649785"/>
                  <a:gd name="connsiteX33" fmla="*/ 443178 w 1073505"/>
                  <a:gd name="connsiteY33" fmla="*/ 50597 h 2649785"/>
                  <a:gd name="connsiteX34" fmla="*/ 417575 w 1073505"/>
                  <a:gd name="connsiteY34" fmla="*/ 17678 h 2649785"/>
                  <a:gd name="connsiteX35" fmla="*/ 395630 w 1073505"/>
                  <a:gd name="connsiteY35" fmla="*/ 3048 h 2649785"/>
                  <a:gd name="connsiteX36" fmla="*/ 359054 w 1073505"/>
                  <a:gd name="connsiteY36" fmla="*/ 35966 h 2649785"/>
                  <a:gd name="connsiteX37" fmla="*/ 231038 w 1073505"/>
                  <a:gd name="connsiteY37" fmla="*/ 54254 h 2649785"/>
                  <a:gd name="connsiteX38" fmla="*/ 154228 w 1073505"/>
                  <a:gd name="connsiteY38" fmla="*/ 46939 h 2649785"/>
                  <a:gd name="connsiteX39" fmla="*/ 135940 w 1073505"/>
                  <a:gd name="connsiteY39" fmla="*/ 90830 h 2649785"/>
                  <a:gd name="connsiteX40" fmla="*/ 88391 w 1073505"/>
                  <a:gd name="connsiteY40" fmla="*/ 156667 h 2649785"/>
                  <a:gd name="connsiteX41" fmla="*/ 92049 w 1073505"/>
                  <a:gd name="connsiteY41" fmla="*/ 204216 h 2649785"/>
                  <a:gd name="connsiteX42" fmla="*/ 81076 w 1073505"/>
                  <a:gd name="connsiteY42" fmla="*/ 226162 h 2649785"/>
                  <a:gd name="connsiteX43" fmla="*/ 11582 w 1073505"/>
                  <a:gd name="connsiteY43" fmla="*/ 646786 h 2649785"/>
                  <a:gd name="connsiteX44" fmla="*/ 11582 w 1073505"/>
                  <a:gd name="connsiteY44" fmla="*/ 741883 h 2649785"/>
                  <a:gd name="connsiteX45" fmla="*/ 51815 w 1073505"/>
                  <a:gd name="connsiteY45" fmla="*/ 913790 h 2649785"/>
                  <a:gd name="connsiteX46" fmla="*/ 77418 w 1073505"/>
                  <a:gd name="connsiteY46" fmla="*/ 1023518 h 2649785"/>
                  <a:gd name="connsiteX47" fmla="*/ 59130 w 1073505"/>
                  <a:gd name="connsiteY47" fmla="*/ 1074725 h 2649785"/>
                  <a:gd name="connsiteX48" fmla="*/ 92049 w 1073505"/>
                  <a:gd name="connsiteY48" fmla="*/ 1074725 h 2649785"/>
                  <a:gd name="connsiteX49" fmla="*/ 110337 w 1073505"/>
                  <a:gd name="connsiteY49" fmla="*/ 1038149 h 2649785"/>
                  <a:gd name="connsiteX50" fmla="*/ 121310 w 1073505"/>
                  <a:gd name="connsiteY50" fmla="*/ 1140562 h 2649785"/>
                  <a:gd name="connsiteX51" fmla="*/ 216407 w 1073505"/>
                  <a:gd name="connsiteY51" fmla="*/ 1239317 h 2649785"/>
                  <a:gd name="connsiteX52" fmla="*/ 220065 w 1073505"/>
                  <a:gd name="connsiteY52" fmla="*/ 1297838 h 2649785"/>
                  <a:gd name="connsiteX53" fmla="*/ 245668 w 1073505"/>
                  <a:gd name="connsiteY53" fmla="*/ 1360018 h 2649785"/>
                  <a:gd name="connsiteX54" fmla="*/ 242010 w 1073505"/>
                  <a:gd name="connsiteY54" fmla="*/ 1506322 h 2649785"/>
                  <a:gd name="connsiteX55" fmla="*/ 256641 w 1073505"/>
                  <a:gd name="connsiteY55" fmla="*/ 1586789 h 2649785"/>
                  <a:gd name="connsiteX56" fmla="*/ 242010 w 1073505"/>
                  <a:gd name="connsiteY56" fmla="*/ 1798930 h 2649785"/>
                  <a:gd name="connsiteX57" fmla="*/ 216407 w 1073505"/>
                  <a:gd name="connsiteY57" fmla="*/ 1941576 h 2649785"/>
                  <a:gd name="connsiteX58" fmla="*/ 227380 w 1073505"/>
                  <a:gd name="connsiteY58" fmla="*/ 2069592 h 2649785"/>
                  <a:gd name="connsiteX59" fmla="*/ 238353 w 1073505"/>
                  <a:gd name="connsiteY59" fmla="*/ 2219554 h 2649785"/>
                  <a:gd name="connsiteX60" fmla="*/ 249326 w 1073505"/>
                  <a:gd name="connsiteY60" fmla="*/ 2256130 h 2649785"/>
                  <a:gd name="connsiteX61" fmla="*/ 198119 w 1073505"/>
                  <a:gd name="connsiteY61" fmla="*/ 2300021 h 2649785"/>
                  <a:gd name="connsiteX62" fmla="*/ 201777 w 1073505"/>
                  <a:gd name="connsiteY62" fmla="*/ 2365858 h 2649785"/>
                  <a:gd name="connsiteX63" fmla="*/ 212750 w 1073505"/>
                  <a:gd name="connsiteY63" fmla="*/ 2395118 h 2649785"/>
                  <a:gd name="connsiteX64" fmla="*/ 190804 w 1073505"/>
                  <a:gd name="connsiteY64" fmla="*/ 2548738 h 2649785"/>
                  <a:gd name="connsiteX65" fmla="*/ 220065 w 1073505"/>
                  <a:gd name="connsiteY65" fmla="*/ 2625547 h 2649785"/>
                  <a:gd name="connsiteX66" fmla="*/ 318518 w 1073505"/>
                  <a:gd name="connsiteY66" fmla="*/ 2636630 h 2649785"/>
                  <a:gd name="connsiteX67" fmla="*/ 363523 w 1073505"/>
                  <a:gd name="connsiteY67" fmla="*/ 2546620 h 2649785"/>
                  <a:gd name="connsiteX68" fmla="*/ 363523 w 1073505"/>
                  <a:gd name="connsiteY68" fmla="*/ 2411605 h 2649785"/>
                  <a:gd name="connsiteX69" fmla="*/ 408528 w 1073505"/>
                  <a:gd name="connsiteY69" fmla="*/ 2366600 h 2649785"/>
                  <a:gd name="connsiteX70" fmla="*/ 408528 w 1073505"/>
                  <a:gd name="connsiteY70" fmla="*/ 2276590 h 2649785"/>
                  <a:gd name="connsiteX71" fmla="*/ 453533 w 1073505"/>
                  <a:gd name="connsiteY71" fmla="*/ 2231585 h 2649785"/>
                  <a:gd name="connsiteX72" fmla="*/ 408528 w 1073505"/>
                  <a:gd name="connsiteY72" fmla="*/ 2006560 h 2649785"/>
                  <a:gd name="connsiteX73" fmla="*/ 453533 w 1073505"/>
                  <a:gd name="connsiteY73" fmla="*/ 1916550 h 2649785"/>
                  <a:gd name="connsiteX74" fmla="*/ 408528 w 1073505"/>
                  <a:gd name="connsiteY74" fmla="*/ 1781535 h 2649785"/>
                  <a:gd name="connsiteX75" fmla="*/ 453533 w 1073505"/>
                  <a:gd name="connsiteY75" fmla="*/ 1646520 h 2649785"/>
                  <a:gd name="connsiteX76" fmla="*/ 543543 w 1073505"/>
                  <a:gd name="connsiteY76" fmla="*/ 1421495 h 2649785"/>
                  <a:gd name="connsiteX77" fmla="*/ 543543 w 1073505"/>
                  <a:gd name="connsiteY77" fmla="*/ 1331485 h 2649785"/>
                  <a:gd name="connsiteX78" fmla="*/ 588548 w 1073505"/>
                  <a:gd name="connsiteY78" fmla="*/ 1466500 h 2649785"/>
                  <a:gd name="connsiteX79" fmla="*/ 588548 w 1073505"/>
                  <a:gd name="connsiteY79" fmla="*/ 1601515 h 2649785"/>
                  <a:gd name="connsiteX80" fmla="*/ 633553 w 1073505"/>
                  <a:gd name="connsiteY80" fmla="*/ 1781535 h 2649785"/>
                  <a:gd name="connsiteX81" fmla="*/ 588548 w 1073505"/>
                  <a:gd name="connsiteY81" fmla="*/ 1916550 h 2649785"/>
                  <a:gd name="connsiteX82" fmla="*/ 633553 w 1073505"/>
                  <a:gd name="connsiteY82" fmla="*/ 2141575 h 2649785"/>
                  <a:gd name="connsiteX83" fmla="*/ 633553 w 1073505"/>
                  <a:gd name="connsiteY83" fmla="*/ 2231585 h 2649785"/>
                  <a:gd name="connsiteX84" fmla="*/ 678558 w 1073505"/>
                  <a:gd name="connsiteY84" fmla="*/ 2231585 h 2649785"/>
                  <a:gd name="connsiteX85" fmla="*/ 768568 w 1073505"/>
                  <a:gd name="connsiteY85" fmla="*/ 2276590 h 2649785"/>
                  <a:gd name="connsiteX86" fmla="*/ 858578 w 1073505"/>
                  <a:gd name="connsiteY86" fmla="*/ 2321595 h 2649785"/>
                  <a:gd name="connsiteX87" fmla="*/ 948588 w 1073505"/>
                  <a:gd name="connsiteY87" fmla="*/ 2321595 h 2649785"/>
                  <a:gd name="connsiteX88" fmla="*/ 993593 w 1073505"/>
                  <a:gd name="connsiteY88" fmla="*/ 2276590 h 2649785"/>
                  <a:gd name="connsiteX89" fmla="*/ 903583 w 1073505"/>
                  <a:gd name="connsiteY89" fmla="*/ 2186580 h 2649785"/>
                  <a:gd name="connsiteX90" fmla="*/ 813573 w 1073505"/>
                  <a:gd name="connsiteY90" fmla="*/ 2141575 h 2649785"/>
                  <a:gd name="connsiteX91" fmla="*/ 813573 w 1073505"/>
                  <a:gd name="connsiteY91" fmla="*/ 2096570 h 2649785"/>
                  <a:gd name="connsiteX92" fmla="*/ 819911 w 1073505"/>
                  <a:gd name="connsiteY92" fmla="*/ 2087879 h 2649785"/>
                  <a:gd name="connsiteX93" fmla="*/ 768568 w 1073505"/>
                  <a:gd name="connsiteY93" fmla="*/ 1961555 h 2649785"/>
                  <a:gd name="connsiteX94" fmla="*/ 813573 w 1073505"/>
                  <a:gd name="connsiteY94" fmla="*/ 1781535 h 2649785"/>
                  <a:gd name="connsiteX95" fmla="*/ 813573 w 1073505"/>
                  <a:gd name="connsiteY95" fmla="*/ 1646520 h 2649785"/>
                  <a:gd name="connsiteX96" fmla="*/ 808938 w 1073505"/>
                  <a:gd name="connsiteY96" fmla="*/ 1645309 h 2649785"/>
                  <a:gd name="connsiteX0" fmla="*/ 922324 w 1073505"/>
                  <a:gd name="connsiteY0" fmla="*/ 1078382 h 2649785"/>
                  <a:gd name="connsiteX1" fmla="*/ 962558 w 1073505"/>
                  <a:gd name="connsiteY1" fmla="*/ 1118616 h 2649785"/>
                  <a:gd name="connsiteX2" fmla="*/ 969873 w 1073505"/>
                  <a:gd name="connsiteY2" fmla="*/ 1173480 h 2649785"/>
                  <a:gd name="connsiteX3" fmla="*/ 991818 w 1073505"/>
                  <a:gd name="connsiteY3" fmla="*/ 1125931 h 2649785"/>
                  <a:gd name="connsiteX4" fmla="*/ 1028394 w 1073505"/>
                  <a:gd name="connsiteY4" fmla="*/ 1133246 h 2649785"/>
                  <a:gd name="connsiteX5" fmla="*/ 1013764 w 1073505"/>
                  <a:gd name="connsiteY5" fmla="*/ 1169822 h 2649785"/>
                  <a:gd name="connsiteX6" fmla="*/ 991818 w 1073505"/>
                  <a:gd name="connsiteY6" fmla="*/ 1173480 h 2649785"/>
                  <a:gd name="connsiteX7" fmla="*/ 984503 w 1073505"/>
                  <a:gd name="connsiteY7" fmla="*/ 1202741 h 2649785"/>
                  <a:gd name="connsiteX8" fmla="*/ 966215 w 1073505"/>
                  <a:gd name="connsiteY8" fmla="*/ 1202741 h 2649785"/>
                  <a:gd name="connsiteX9" fmla="*/ 988161 w 1073505"/>
                  <a:gd name="connsiteY9" fmla="*/ 1235659 h 2649785"/>
                  <a:gd name="connsiteX10" fmla="*/ 1046682 w 1073505"/>
                  <a:gd name="connsiteY10" fmla="*/ 1195426 h 2649785"/>
                  <a:gd name="connsiteX11" fmla="*/ 1068628 w 1073505"/>
                  <a:gd name="connsiteY11" fmla="*/ 1129589 h 2649785"/>
                  <a:gd name="connsiteX12" fmla="*/ 1072286 w 1073505"/>
                  <a:gd name="connsiteY12" fmla="*/ 1093013 h 2649785"/>
                  <a:gd name="connsiteX13" fmla="*/ 1061313 w 1073505"/>
                  <a:gd name="connsiteY13" fmla="*/ 1071067 h 2649785"/>
                  <a:gd name="connsiteX14" fmla="*/ 1032052 w 1073505"/>
                  <a:gd name="connsiteY14" fmla="*/ 964997 h 2649785"/>
                  <a:gd name="connsiteX15" fmla="*/ 999134 w 1073505"/>
                  <a:gd name="connsiteY15" fmla="*/ 851611 h 2649785"/>
                  <a:gd name="connsiteX16" fmla="*/ 988161 w 1073505"/>
                  <a:gd name="connsiteY16" fmla="*/ 727253 h 2649785"/>
                  <a:gd name="connsiteX17" fmla="*/ 922324 w 1073505"/>
                  <a:gd name="connsiteY17" fmla="*/ 548030 h 2649785"/>
                  <a:gd name="connsiteX18" fmla="*/ 856487 w 1073505"/>
                  <a:gd name="connsiteY18" fmla="*/ 244450 h 2649785"/>
                  <a:gd name="connsiteX19" fmla="*/ 838199 w 1073505"/>
                  <a:gd name="connsiteY19" fmla="*/ 189586 h 2649785"/>
                  <a:gd name="connsiteX20" fmla="*/ 732129 w 1073505"/>
                  <a:gd name="connsiteY20" fmla="*/ 134722 h 2649785"/>
                  <a:gd name="connsiteX21" fmla="*/ 637031 w 1073505"/>
                  <a:gd name="connsiteY21" fmla="*/ 65227 h 2649785"/>
                  <a:gd name="connsiteX22" fmla="*/ 699210 w 1073505"/>
                  <a:gd name="connsiteY22" fmla="*/ 171298 h 2649785"/>
                  <a:gd name="connsiteX23" fmla="*/ 721156 w 1073505"/>
                  <a:gd name="connsiteY23" fmla="*/ 255422 h 2649785"/>
                  <a:gd name="connsiteX24" fmla="*/ 713841 w 1073505"/>
                  <a:gd name="connsiteY24" fmla="*/ 354178 h 2649785"/>
                  <a:gd name="connsiteX25" fmla="*/ 702868 w 1073505"/>
                  <a:gd name="connsiteY25" fmla="*/ 357835 h 2649785"/>
                  <a:gd name="connsiteX26" fmla="*/ 688238 w 1073505"/>
                  <a:gd name="connsiteY26" fmla="*/ 281026 h 2649785"/>
                  <a:gd name="connsiteX27" fmla="*/ 600455 w 1073505"/>
                  <a:gd name="connsiteY27" fmla="*/ 153010 h 2649785"/>
                  <a:gd name="connsiteX28" fmla="*/ 615086 w 1073505"/>
                  <a:gd name="connsiteY28" fmla="*/ 127406 h 2649785"/>
                  <a:gd name="connsiteX29" fmla="*/ 589482 w 1073505"/>
                  <a:gd name="connsiteY29" fmla="*/ 87173 h 2649785"/>
                  <a:gd name="connsiteX30" fmla="*/ 501700 w 1073505"/>
                  <a:gd name="connsiteY30" fmla="*/ 68885 h 2649785"/>
                  <a:gd name="connsiteX31" fmla="*/ 556564 w 1073505"/>
                  <a:gd name="connsiteY31" fmla="*/ 145694 h 2649785"/>
                  <a:gd name="connsiteX32" fmla="*/ 534618 w 1073505"/>
                  <a:gd name="connsiteY32" fmla="*/ 204216 h 2649785"/>
                  <a:gd name="connsiteX33" fmla="*/ 443178 w 1073505"/>
                  <a:gd name="connsiteY33" fmla="*/ 50597 h 2649785"/>
                  <a:gd name="connsiteX34" fmla="*/ 417575 w 1073505"/>
                  <a:gd name="connsiteY34" fmla="*/ 17678 h 2649785"/>
                  <a:gd name="connsiteX35" fmla="*/ 395630 w 1073505"/>
                  <a:gd name="connsiteY35" fmla="*/ 3048 h 2649785"/>
                  <a:gd name="connsiteX36" fmla="*/ 359054 w 1073505"/>
                  <a:gd name="connsiteY36" fmla="*/ 35966 h 2649785"/>
                  <a:gd name="connsiteX37" fmla="*/ 231038 w 1073505"/>
                  <a:gd name="connsiteY37" fmla="*/ 54254 h 2649785"/>
                  <a:gd name="connsiteX38" fmla="*/ 154228 w 1073505"/>
                  <a:gd name="connsiteY38" fmla="*/ 46939 h 2649785"/>
                  <a:gd name="connsiteX39" fmla="*/ 135940 w 1073505"/>
                  <a:gd name="connsiteY39" fmla="*/ 90830 h 2649785"/>
                  <a:gd name="connsiteX40" fmla="*/ 88391 w 1073505"/>
                  <a:gd name="connsiteY40" fmla="*/ 156667 h 2649785"/>
                  <a:gd name="connsiteX41" fmla="*/ 92049 w 1073505"/>
                  <a:gd name="connsiteY41" fmla="*/ 204216 h 2649785"/>
                  <a:gd name="connsiteX42" fmla="*/ 81076 w 1073505"/>
                  <a:gd name="connsiteY42" fmla="*/ 226162 h 2649785"/>
                  <a:gd name="connsiteX43" fmla="*/ 11582 w 1073505"/>
                  <a:gd name="connsiteY43" fmla="*/ 646786 h 2649785"/>
                  <a:gd name="connsiteX44" fmla="*/ 11582 w 1073505"/>
                  <a:gd name="connsiteY44" fmla="*/ 741883 h 2649785"/>
                  <a:gd name="connsiteX45" fmla="*/ 51815 w 1073505"/>
                  <a:gd name="connsiteY45" fmla="*/ 913790 h 2649785"/>
                  <a:gd name="connsiteX46" fmla="*/ 77418 w 1073505"/>
                  <a:gd name="connsiteY46" fmla="*/ 1023518 h 2649785"/>
                  <a:gd name="connsiteX47" fmla="*/ 59130 w 1073505"/>
                  <a:gd name="connsiteY47" fmla="*/ 1074725 h 2649785"/>
                  <a:gd name="connsiteX48" fmla="*/ 92049 w 1073505"/>
                  <a:gd name="connsiteY48" fmla="*/ 1074725 h 2649785"/>
                  <a:gd name="connsiteX49" fmla="*/ 110337 w 1073505"/>
                  <a:gd name="connsiteY49" fmla="*/ 1038149 h 2649785"/>
                  <a:gd name="connsiteX50" fmla="*/ 121310 w 1073505"/>
                  <a:gd name="connsiteY50" fmla="*/ 1140562 h 2649785"/>
                  <a:gd name="connsiteX51" fmla="*/ 216407 w 1073505"/>
                  <a:gd name="connsiteY51" fmla="*/ 1239317 h 2649785"/>
                  <a:gd name="connsiteX52" fmla="*/ 220065 w 1073505"/>
                  <a:gd name="connsiteY52" fmla="*/ 1297838 h 2649785"/>
                  <a:gd name="connsiteX53" fmla="*/ 245668 w 1073505"/>
                  <a:gd name="connsiteY53" fmla="*/ 1360018 h 2649785"/>
                  <a:gd name="connsiteX54" fmla="*/ 242010 w 1073505"/>
                  <a:gd name="connsiteY54" fmla="*/ 1506322 h 2649785"/>
                  <a:gd name="connsiteX55" fmla="*/ 256641 w 1073505"/>
                  <a:gd name="connsiteY55" fmla="*/ 1586789 h 2649785"/>
                  <a:gd name="connsiteX56" fmla="*/ 242010 w 1073505"/>
                  <a:gd name="connsiteY56" fmla="*/ 1798930 h 2649785"/>
                  <a:gd name="connsiteX57" fmla="*/ 216407 w 1073505"/>
                  <a:gd name="connsiteY57" fmla="*/ 1941576 h 2649785"/>
                  <a:gd name="connsiteX58" fmla="*/ 227380 w 1073505"/>
                  <a:gd name="connsiteY58" fmla="*/ 2069592 h 2649785"/>
                  <a:gd name="connsiteX59" fmla="*/ 238353 w 1073505"/>
                  <a:gd name="connsiteY59" fmla="*/ 2219554 h 2649785"/>
                  <a:gd name="connsiteX60" fmla="*/ 249326 w 1073505"/>
                  <a:gd name="connsiteY60" fmla="*/ 2256130 h 2649785"/>
                  <a:gd name="connsiteX61" fmla="*/ 198119 w 1073505"/>
                  <a:gd name="connsiteY61" fmla="*/ 2300021 h 2649785"/>
                  <a:gd name="connsiteX62" fmla="*/ 201777 w 1073505"/>
                  <a:gd name="connsiteY62" fmla="*/ 2365858 h 2649785"/>
                  <a:gd name="connsiteX63" fmla="*/ 212750 w 1073505"/>
                  <a:gd name="connsiteY63" fmla="*/ 2395118 h 2649785"/>
                  <a:gd name="connsiteX64" fmla="*/ 190804 w 1073505"/>
                  <a:gd name="connsiteY64" fmla="*/ 2548738 h 2649785"/>
                  <a:gd name="connsiteX65" fmla="*/ 220065 w 1073505"/>
                  <a:gd name="connsiteY65" fmla="*/ 2625547 h 2649785"/>
                  <a:gd name="connsiteX66" fmla="*/ 318518 w 1073505"/>
                  <a:gd name="connsiteY66" fmla="*/ 2636630 h 2649785"/>
                  <a:gd name="connsiteX67" fmla="*/ 363523 w 1073505"/>
                  <a:gd name="connsiteY67" fmla="*/ 2546620 h 2649785"/>
                  <a:gd name="connsiteX68" fmla="*/ 363523 w 1073505"/>
                  <a:gd name="connsiteY68" fmla="*/ 2411605 h 2649785"/>
                  <a:gd name="connsiteX69" fmla="*/ 408528 w 1073505"/>
                  <a:gd name="connsiteY69" fmla="*/ 2366600 h 2649785"/>
                  <a:gd name="connsiteX70" fmla="*/ 408528 w 1073505"/>
                  <a:gd name="connsiteY70" fmla="*/ 2276590 h 2649785"/>
                  <a:gd name="connsiteX71" fmla="*/ 453533 w 1073505"/>
                  <a:gd name="connsiteY71" fmla="*/ 2231585 h 2649785"/>
                  <a:gd name="connsiteX72" fmla="*/ 408528 w 1073505"/>
                  <a:gd name="connsiteY72" fmla="*/ 2006560 h 2649785"/>
                  <a:gd name="connsiteX73" fmla="*/ 453533 w 1073505"/>
                  <a:gd name="connsiteY73" fmla="*/ 1916550 h 2649785"/>
                  <a:gd name="connsiteX74" fmla="*/ 408528 w 1073505"/>
                  <a:gd name="connsiteY74" fmla="*/ 1781535 h 2649785"/>
                  <a:gd name="connsiteX75" fmla="*/ 453533 w 1073505"/>
                  <a:gd name="connsiteY75" fmla="*/ 1646520 h 2649785"/>
                  <a:gd name="connsiteX76" fmla="*/ 543543 w 1073505"/>
                  <a:gd name="connsiteY76" fmla="*/ 1421495 h 2649785"/>
                  <a:gd name="connsiteX77" fmla="*/ 543543 w 1073505"/>
                  <a:gd name="connsiteY77" fmla="*/ 1331485 h 2649785"/>
                  <a:gd name="connsiteX78" fmla="*/ 588548 w 1073505"/>
                  <a:gd name="connsiteY78" fmla="*/ 1466500 h 2649785"/>
                  <a:gd name="connsiteX79" fmla="*/ 588548 w 1073505"/>
                  <a:gd name="connsiteY79" fmla="*/ 1601515 h 2649785"/>
                  <a:gd name="connsiteX80" fmla="*/ 633553 w 1073505"/>
                  <a:gd name="connsiteY80" fmla="*/ 1781535 h 2649785"/>
                  <a:gd name="connsiteX81" fmla="*/ 588548 w 1073505"/>
                  <a:gd name="connsiteY81" fmla="*/ 1916550 h 2649785"/>
                  <a:gd name="connsiteX82" fmla="*/ 633553 w 1073505"/>
                  <a:gd name="connsiteY82" fmla="*/ 2141575 h 2649785"/>
                  <a:gd name="connsiteX83" fmla="*/ 633553 w 1073505"/>
                  <a:gd name="connsiteY83" fmla="*/ 2231585 h 2649785"/>
                  <a:gd name="connsiteX84" fmla="*/ 678558 w 1073505"/>
                  <a:gd name="connsiteY84" fmla="*/ 2231585 h 2649785"/>
                  <a:gd name="connsiteX85" fmla="*/ 768568 w 1073505"/>
                  <a:gd name="connsiteY85" fmla="*/ 2276590 h 2649785"/>
                  <a:gd name="connsiteX86" fmla="*/ 858578 w 1073505"/>
                  <a:gd name="connsiteY86" fmla="*/ 2321595 h 2649785"/>
                  <a:gd name="connsiteX87" fmla="*/ 948588 w 1073505"/>
                  <a:gd name="connsiteY87" fmla="*/ 2321595 h 2649785"/>
                  <a:gd name="connsiteX88" fmla="*/ 993593 w 1073505"/>
                  <a:gd name="connsiteY88" fmla="*/ 2276590 h 2649785"/>
                  <a:gd name="connsiteX89" fmla="*/ 903583 w 1073505"/>
                  <a:gd name="connsiteY89" fmla="*/ 2186580 h 2649785"/>
                  <a:gd name="connsiteX90" fmla="*/ 813573 w 1073505"/>
                  <a:gd name="connsiteY90" fmla="*/ 2141575 h 2649785"/>
                  <a:gd name="connsiteX91" fmla="*/ 813573 w 1073505"/>
                  <a:gd name="connsiteY91" fmla="*/ 2096570 h 2649785"/>
                  <a:gd name="connsiteX92" fmla="*/ 819911 w 1073505"/>
                  <a:gd name="connsiteY92" fmla="*/ 2087879 h 2649785"/>
                  <a:gd name="connsiteX93" fmla="*/ 768568 w 1073505"/>
                  <a:gd name="connsiteY93" fmla="*/ 1961555 h 2649785"/>
                  <a:gd name="connsiteX94" fmla="*/ 813573 w 1073505"/>
                  <a:gd name="connsiteY94" fmla="*/ 1781535 h 2649785"/>
                  <a:gd name="connsiteX95" fmla="*/ 813573 w 1073505"/>
                  <a:gd name="connsiteY95" fmla="*/ 1646520 h 2649785"/>
                  <a:gd name="connsiteX96" fmla="*/ 768568 w 1073505"/>
                  <a:gd name="connsiteY96" fmla="*/ 1601515 h 2649785"/>
                  <a:gd name="connsiteX0" fmla="*/ 922324 w 1073505"/>
                  <a:gd name="connsiteY0" fmla="*/ 1078382 h 2649785"/>
                  <a:gd name="connsiteX1" fmla="*/ 962558 w 1073505"/>
                  <a:gd name="connsiteY1" fmla="*/ 1118616 h 2649785"/>
                  <a:gd name="connsiteX2" fmla="*/ 969873 w 1073505"/>
                  <a:gd name="connsiteY2" fmla="*/ 1173480 h 2649785"/>
                  <a:gd name="connsiteX3" fmla="*/ 991818 w 1073505"/>
                  <a:gd name="connsiteY3" fmla="*/ 1125931 h 2649785"/>
                  <a:gd name="connsiteX4" fmla="*/ 1028394 w 1073505"/>
                  <a:gd name="connsiteY4" fmla="*/ 1133246 h 2649785"/>
                  <a:gd name="connsiteX5" fmla="*/ 1013764 w 1073505"/>
                  <a:gd name="connsiteY5" fmla="*/ 1169822 h 2649785"/>
                  <a:gd name="connsiteX6" fmla="*/ 991818 w 1073505"/>
                  <a:gd name="connsiteY6" fmla="*/ 1173480 h 2649785"/>
                  <a:gd name="connsiteX7" fmla="*/ 984503 w 1073505"/>
                  <a:gd name="connsiteY7" fmla="*/ 1202741 h 2649785"/>
                  <a:gd name="connsiteX8" fmla="*/ 966215 w 1073505"/>
                  <a:gd name="connsiteY8" fmla="*/ 1202741 h 2649785"/>
                  <a:gd name="connsiteX9" fmla="*/ 988161 w 1073505"/>
                  <a:gd name="connsiteY9" fmla="*/ 1235659 h 2649785"/>
                  <a:gd name="connsiteX10" fmla="*/ 1046682 w 1073505"/>
                  <a:gd name="connsiteY10" fmla="*/ 1195426 h 2649785"/>
                  <a:gd name="connsiteX11" fmla="*/ 1068628 w 1073505"/>
                  <a:gd name="connsiteY11" fmla="*/ 1129589 h 2649785"/>
                  <a:gd name="connsiteX12" fmla="*/ 1072286 w 1073505"/>
                  <a:gd name="connsiteY12" fmla="*/ 1093013 h 2649785"/>
                  <a:gd name="connsiteX13" fmla="*/ 1061313 w 1073505"/>
                  <a:gd name="connsiteY13" fmla="*/ 1071067 h 2649785"/>
                  <a:gd name="connsiteX14" fmla="*/ 1032052 w 1073505"/>
                  <a:gd name="connsiteY14" fmla="*/ 964997 h 2649785"/>
                  <a:gd name="connsiteX15" fmla="*/ 999134 w 1073505"/>
                  <a:gd name="connsiteY15" fmla="*/ 851611 h 2649785"/>
                  <a:gd name="connsiteX16" fmla="*/ 988161 w 1073505"/>
                  <a:gd name="connsiteY16" fmla="*/ 727253 h 2649785"/>
                  <a:gd name="connsiteX17" fmla="*/ 922324 w 1073505"/>
                  <a:gd name="connsiteY17" fmla="*/ 548030 h 2649785"/>
                  <a:gd name="connsiteX18" fmla="*/ 856487 w 1073505"/>
                  <a:gd name="connsiteY18" fmla="*/ 244450 h 2649785"/>
                  <a:gd name="connsiteX19" fmla="*/ 838199 w 1073505"/>
                  <a:gd name="connsiteY19" fmla="*/ 189586 h 2649785"/>
                  <a:gd name="connsiteX20" fmla="*/ 732129 w 1073505"/>
                  <a:gd name="connsiteY20" fmla="*/ 134722 h 2649785"/>
                  <a:gd name="connsiteX21" fmla="*/ 637031 w 1073505"/>
                  <a:gd name="connsiteY21" fmla="*/ 65227 h 2649785"/>
                  <a:gd name="connsiteX22" fmla="*/ 699210 w 1073505"/>
                  <a:gd name="connsiteY22" fmla="*/ 171298 h 2649785"/>
                  <a:gd name="connsiteX23" fmla="*/ 721156 w 1073505"/>
                  <a:gd name="connsiteY23" fmla="*/ 255422 h 2649785"/>
                  <a:gd name="connsiteX24" fmla="*/ 713841 w 1073505"/>
                  <a:gd name="connsiteY24" fmla="*/ 354178 h 2649785"/>
                  <a:gd name="connsiteX25" fmla="*/ 702868 w 1073505"/>
                  <a:gd name="connsiteY25" fmla="*/ 357835 h 2649785"/>
                  <a:gd name="connsiteX26" fmla="*/ 688238 w 1073505"/>
                  <a:gd name="connsiteY26" fmla="*/ 281026 h 2649785"/>
                  <a:gd name="connsiteX27" fmla="*/ 600455 w 1073505"/>
                  <a:gd name="connsiteY27" fmla="*/ 153010 h 2649785"/>
                  <a:gd name="connsiteX28" fmla="*/ 615086 w 1073505"/>
                  <a:gd name="connsiteY28" fmla="*/ 127406 h 2649785"/>
                  <a:gd name="connsiteX29" fmla="*/ 589482 w 1073505"/>
                  <a:gd name="connsiteY29" fmla="*/ 87173 h 2649785"/>
                  <a:gd name="connsiteX30" fmla="*/ 501700 w 1073505"/>
                  <a:gd name="connsiteY30" fmla="*/ 68885 h 2649785"/>
                  <a:gd name="connsiteX31" fmla="*/ 556564 w 1073505"/>
                  <a:gd name="connsiteY31" fmla="*/ 145694 h 2649785"/>
                  <a:gd name="connsiteX32" fmla="*/ 534618 w 1073505"/>
                  <a:gd name="connsiteY32" fmla="*/ 204216 h 2649785"/>
                  <a:gd name="connsiteX33" fmla="*/ 443178 w 1073505"/>
                  <a:gd name="connsiteY33" fmla="*/ 50597 h 2649785"/>
                  <a:gd name="connsiteX34" fmla="*/ 417575 w 1073505"/>
                  <a:gd name="connsiteY34" fmla="*/ 17678 h 2649785"/>
                  <a:gd name="connsiteX35" fmla="*/ 395630 w 1073505"/>
                  <a:gd name="connsiteY35" fmla="*/ 3048 h 2649785"/>
                  <a:gd name="connsiteX36" fmla="*/ 359054 w 1073505"/>
                  <a:gd name="connsiteY36" fmla="*/ 35966 h 2649785"/>
                  <a:gd name="connsiteX37" fmla="*/ 231038 w 1073505"/>
                  <a:gd name="connsiteY37" fmla="*/ 54254 h 2649785"/>
                  <a:gd name="connsiteX38" fmla="*/ 154228 w 1073505"/>
                  <a:gd name="connsiteY38" fmla="*/ 46939 h 2649785"/>
                  <a:gd name="connsiteX39" fmla="*/ 135940 w 1073505"/>
                  <a:gd name="connsiteY39" fmla="*/ 90830 h 2649785"/>
                  <a:gd name="connsiteX40" fmla="*/ 88391 w 1073505"/>
                  <a:gd name="connsiteY40" fmla="*/ 156667 h 2649785"/>
                  <a:gd name="connsiteX41" fmla="*/ 92049 w 1073505"/>
                  <a:gd name="connsiteY41" fmla="*/ 204216 h 2649785"/>
                  <a:gd name="connsiteX42" fmla="*/ 81076 w 1073505"/>
                  <a:gd name="connsiteY42" fmla="*/ 226162 h 2649785"/>
                  <a:gd name="connsiteX43" fmla="*/ 11582 w 1073505"/>
                  <a:gd name="connsiteY43" fmla="*/ 646786 h 2649785"/>
                  <a:gd name="connsiteX44" fmla="*/ 11582 w 1073505"/>
                  <a:gd name="connsiteY44" fmla="*/ 741883 h 2649785"/>
                  <a:gd name="connsiteX45" fmla="*/ 51815 w 1073505"/>
                  <a:gd name="connsiteY45" fmla="*/ 913790 h 2649785"/>
                  <a:gd name="connsiteX46" fmla="*/ 77418 w 1073505"/>
                  <a:gd name="connsiteY46" fmla="*/ 1023518 h 2649785"/>
                  <a:gd name="connsiteX47" fmla="*/ 59130 w 1073505"/>
                  <a:gd name="connsiteY47" fmla="*/ 1074725 h 2649785"/>
                  <a:gd name="connsiteX48" fmla="*/ 92049 w 1073505"/>
                  <a:gd name="connsiteY48" fmla="*/ 1074725 h 2649785"/>
                  <a:gd name="connsiteX49" fmla="*/ 110337 w 1073505"/>
                  <a:gd name="connsiteY49" fmla="*/ 1038149 h 2649785"/>
                  <a:gd name="connsiteX50" fmla="*/ 121310 w 1073505"/>
                  <a:gd name="connsiteY50" fmla="*/ 1140562 h 2649785"/>
                  <a:gd name="connsiteX51" fmla="*/ 216407 w 1073505"/>
                  <a:gd name="connsiteY51" fmla="*/ 1239317 h 2649785"/>
                  <a:gd name="connsiteX52" fmla="*/ 220065 w 1073505"/>
                  <a:gd name="connsiteY52" fmla="*/ 1297838 h 2649785"/>
                  <a:gd name="connsiteX53" fmla="*/ 245668 w 1073505"/>
                  <a:gd name="connsiteY53" fmla="*/ 1360018 h 2649785"/>
                  <a:gd name="connsiteX54" fmla="*/ 242010 w 1073505"/>
                  <a:gd name="connsiteY54" fmla="*/ 1506322 h 2649785"/>
                  <a:gd name="connsiteX55" fmla="*/ 256641 w 1073505"/>
                  <a:gd name="connsiteY55" fmla="*/ 1586789 h 2649785"/>
                  <a:gd name="connsiteX56" fmla="*/ 242010 w 1073505"/>
                  <a:gd name="connsiteY56" fmla="*/ 1798930 h 2649785"/>
                  <a:gd name="connsiteX57" fmla="*/ 216407 w 1073505"/>
                  <a:gd name="connsiteY57" fmla="*/ 1941576 h 2649785"/>
                  <a:gd name="connsiteX58" fmla="*/ 227380 w 1073505"/>
                  <a:gd name="connsiteY58" fmla="*/ 2069592 h 2649785"/>
                  <a:gd name="connsiteX59" fmla="*/ 238353 w 1073505"/>
                  <a:gd name="connsiteY59" fmla="*/ 2219554 h 2649785"/>
                  <a:gd name="connsiteX60" fmla="*/ 249326 w 1073505"/>
                  <a:gd name="connsiteY60" fmla="*/ 2256130 h 2649785"/>
                  <a:gd name="connsiteX61" fmla="*/ 198119 w 1073505"/>
                  <a:gd name="connsiteY61" fmla="*/ 2300021 h 2649785"/>
                  <a:gd name="connsiteX62" fmla="*/ 201777 w 1073505"/>
                  <a:gd name="connsiteY62" fmla="*/ 2365858 h 2649785"/>
                  <a:gd name="connsiteX63" fmla="*/ 212750 w 1073505"/>
                  <a:gd name="connsiteY63" fmla="*/ 2395118 h 2649785"/>
                  <a:gd name="connsiteX64" fmla="*/ 190804 w 1073505"/>
                  <a:gd name="connsiteY64" fmla="*/ 2548738 h 2649785"/>
                  <a:gd name="connsiteX65" fmla="*/ 220065 w 1073505"/>
                  <a:gd name="connsiteY65" fmla="*/ 2625547 h 2649785"/>
                  <a:gd name="connsiteX66" fmla="*/ 318518 w 1073505"/>
                  <a:gd name="connsiteY66" fmla="*/ 2636630 h 2649785"/>
                  <a:gd name="connsiteX67" fmla="*/ 363523 w 1073505"/>
                  <a:gd name="connsiteY67" fmla="*/ 2546620 h 2649785"/>
                  <a:gd name="connsiteX68" fmla="*/ 363523 w 1073505"/>
                  <a:gd name="connsiteY68" fmla="*/ 2411605 h 2649785"/>
                  <a:gd name="connsiteX69" fmla="*/ 408528 w 1073505"/>
                  <a:gd name="connsiteY69" fmla="*/ 2366600 h 2649785"/>
                  <a:gd name="connsiteX70" fmla="*/ 408528 w 1073505"/>
                  <a:gd name="connsiteY70" fmla="*/ 2276590 h 2649785"/>
                  <a:gd name="connsiteX71" fmla="*/ 453533 w 1073505"/>
                  <a:gd name="connsiteY71" fmla="*/ 2231585 h 2649785"/>
                  <a:gd name="connsiteX72" fmla="*/ 408528 w 1073505"/>
                  <a:gd name="connsiteY72" fmla="*/ 2006560 h 2649785"/>
                  <a:gd name="connsiteX73" fmla="*/ 453533 w 1073505"/>
                  <a:gd name="connsiteY73" fmla="*/ 1916550 h 2649785"/>
                  <a:gd name="connsiteX74" fmla="*/ 408528 w 1073505"/>
                  <a:gd name="connsiteY74" fmla="*/ 1781535 h 2649785"/>
                  <a:gd name="connsiteX75" fmla="*/ 453533 w 1073505"/>
                  <a:gd name="connsiteY75" fmla="*/ 1646520 h 2649785"/>
                  <a:gd name="connsiteX76" fmla="*/ 543543 w 1073505"/>
                  <a:gd name="connsiteY76" fmla="*/ 1421495 h 2649785"/>
                  <a:gd name="connsiteX77" fmla="*/ 543543 w 1073505"/>
                  <a:gd name="connsiteY77" fmla="*/ 1331485 h 2649785"/>
                  <a:gd name="connsiteX78" fmla="*/ 588548 w 1073505"/>
                  <a:gd name="connsiteY78" fmla="*/ 1466500 h 2649785"/>
                  <a:gd name="connsiteX79" fmla="*/ 588548 w 1073505"/>
                  <a:gd name="connsiteY79" fmla="*/ 1601515 h 2649785"/>
                  <a:gd name="connsiteX80" fmla="*/ 633553 w 1073505"/>
                  <a:gd name="connsiteY80" fmla="*/ 1781535 h 2649785"/>
                  <a:gd name="connsiteX81" fmla="*/ 588548 w 1073505"/>
                  <a:gd name="connsiteY81" fmla="*/ 1916550 h 2649785"/>
                  <a:gd name="connsiteX82" fmla="*/ 633553 w 1073505"/>
                  <a:gd name="connsiteY82" fmla="*/ 2141575 h 2649785"/>
                  <a:gd name="connsiteX83" fmla="*/ 633553 w 1073505"/>
                  <a:gd name="connsiteY83" fmla="*/ 2231585 h 2649785"/>
                  <a:gd name="connsiteX84" fmla="*/ 678558 w 1073505"/>
                  <a:gd name="connsiteY84" fmla="*/ 2231585 h 2649785"/>
                  <a:gd name="connsiteX85" fmla="*/ 768568 w 1073505"/>
                  <a:gd name="connsiteY85" fmla="*/ 2276590 h 2649785"/>
                  <a:gd name="connsiteX86" fmla="*/ 858578 w 1073505"/>
                  <a:gd name="connsiteY86" fmla="*/ 2321595 h 2649785"/>
                  <a:gd name="connsiteX87" fmla="*/ 948588 w 1073505"/>
                  <a:gd name="connsiteY87" fmla="*/ 2321595 h 2649785"/>
                  <a:gd name="connsiteX88" fmla="*/ 993593 w 1073505"/>
                  <a:gd name="connsiteY88" fmla="*/ 2276590 h 2649785"/>
                  <a:gd name="connsiteX89" fmla="*/ 903583 w 1073505"/>
                  <a:gd name="connsiteY89" fmla="*/ 2186580 h 2649785"/>
                  <a:gd name="connsiteX90" fmla="*/ 813573 w 1073505"/>
                  <a:gd name="connsiteY90" fmla="*/ 2141575 h 2649785"/>
                  <a:gd name="connsiteX91" fmla="*/ 813573 w 1073505"/>
                  <a:gd name="connsiteY91" fmla="*/ 2096570 h 2649785"/>
                  <a:gd name="connsiteX92" fmla="*/ 819911 w 1073505"/>
                  <a:gd name="connsiteY92" fmla="*/ 2087879 h 2649785"/>
                  <a:gd name="connsiteX93" fmla="*/ 768568 w 1073505"/>
                  <a:gd name="connsiteY93" fmla="*/ 1961555 h 2649785"/>
                  <a:gd name="connsiteX94" fmla="*/ 813573 w 1073505"/>
                  <a:gd name="connsiteY94" fmla="*/ 1781535 h 2649785"/>
                  <a:gd name="connsiteX95" fmla="*/ 813573 w 1073505"/>
                  <a:gd name="connsiteY95" fmla="*/ 1646520 h 2649785"/>
                  <a:gd name="connsiteX96" fmla="*/ 768568 w 1073505"/>
                  <a:gd name="connsiteY96" fmla="*/ 1601515 h 2649785"/>
                  <a:gd name="connsiteX97" fmla="*/ 783335 w 1073505"/>
                  <a:gd name="connsiteY97" fmla="*/ 1594103 h 2649785"/>
                  <a:gd name="connsiteX0" fmla="*/ 922324 w 1073505"/>
                  <a:gd name="connsiteY0" fmla="*/ 1078382 h 2649785"/>
                  <a:gd name="connsiteX1" fmla="*/ 962558 w 1073505"/>
                  <a:gd name="connsiteY1" fmla="*/ 1118616 h 2649785"/>
                  <a:gd name="connsiteX2" fmla="*/ 969873 w 1073505"/>
                  <a:gd name="connsiteY2" fmla="*/ 1173480 h 2649785"/>
                  <a:gd name="connsiteX3" fmla="*/ 991818 w 1073505"/>
                  <a:gd name="connsiteY3" fmla="*/ 1125931 h 2649785"/>
                  <a:gd name="connsiteX4" fmla="*/ 1028394 w 1073505"/>
                  <a:gd name="connsiteY4" fmla="*/ 1133246 h 2649785"/>
                  <a:gd name="connsiteX5" fmla="*/ 1013764 w 1073505"/>
                  <a:gd name="connsiteY5" fmla="*/ 1169822 h 2649785"/>
                  <a:gd name="connsiteX6" fmla="*/ 991818 w 1073505"/>
                  <a:gd name="connsiteY6" fmla="*/ 1173480 h 2649785"/>
                  <a:gd name="connsiteX7" fmla="*/ 984503 w 1073505"/>
                  <a:gd name="connsiteY7" fmla="*/ 1202741 h 2649785"/>
                  <a:gd name="connsiteX8" fmla="*/ 966215 w 1073505"/>
                  <a:gd name="connsiteY8" fmla="*/ 1202741 h 2649785"/>
                  <a:gd name="connsiteX9" fmla="*/ 988161 w 1073505"/>
                  <a:gd name="connsiteY9" fmla="*/ 1235659 h 2649785"/>
                  <a:gd name="connsiteX10" fmla="*/ 1046682 w 1073505"/>
                  <a:gd name="connsiteY10" fmla="*/ 1195426 h 2649785"/>
                  <a:gd name="connsiteX11" fmla="*/ 1068628 w 1073505"/>
                  <a:gd name="connsiteY11" fmla="*/ 1129589 h 2649785"/>
                  <a:gd name="connsiteX12" fmla="*/ 1072286 w 1073505"/>
                  <a:gd name="connsiteY12" fmla="*/ 1093013 h 2649785"/>
                  <a:gd name="connsiteX13" fmla="*/ 1061313 w 1073505"/>
                  <a:gd name="connsiteY13" fmla="*/ 1071067 h 2649785"/>
                  <a:gd name="connsiteX14" fmla="*/ 1032052 w 1073505"/>
                  <a:gd name="connsiteY14" fmla="*/ 964997 h 2649785"/>
                  <a:gd name="connsiteX15" fmla="*/ 999134 w 1073505"/>
                  <a:gd name="connsiteY15" fmla="*/ 851611 h 2649785"/>
                  <a:gd name="connsiteX16" fmla="*/ 988161 w 1073505"/>
                  <a:gd name="connsiteY16" fmla="*/ 727253 h 2649785"/>
                  <a:gd name="connsiteX17" fmla="*/ 922324 w 1073505"/>
                  <a:gd name="connsiteY17" fmla="*/ 548030 h 2649785"/>
                  <a:gd name="connsiteX18" fmla="*/ 856487 w 1073505"/>
                  <a:gd name="connsiteY18" fmla="*/ 244450 h 2649785"/>
                  <a:gd name="connsiteX19" fmla="*/ 838199 w 1073505"/>
                  <a:gd name="connsiteY19" fmla="*/ 189586 h 2649785"/>
                  <a:gd name="connsiteX20" fmla="*/ 732129 w 1073505"/>
                  <a:gd name="connsiteY20" fmla="*/ 134722 h 2649785"/>
                  <a:gd name="connsiteX21" fmla="*/ 637031 w 1073505"/>
                  <a:gd name="connsiteY21" fmla="*/ 65227 h 2649785"/>
                  <a:gd name="connsiteX22" fmla="*/ 699210 w 1073505"/>
                  <a:gd name="connsiteY22" fmla="*/ 171298 h 2649785"/>
                  <a:gd name="connsiteX23" fmla="*/ 721156 w 1073505"/>
                  <a:gd name="connsiteY23" fmla="*/ 255422 h 2649785"/>
                  <a:gd name="connsiteX24" fmla="*/ 713841 w 1073505"/>
                  <a:gd name="connsiteY24" fmla="*/ 354178 h 2649785"/>
                  <a:gd name="connsiteX25" fmla="*/ 702868 w 1073505"/>
                  <a:gd name="connsiteY25" fmla="*/ 357835 h 2649785"/>
                  <a:gd name="connsiteX26" fmla="*/ 688238 w 1073505"/>
                  <a:gd name="connsiteY26" fmla="*/ 281026 h 2649785"/>
                  <a:gd name="connsiteX27" fmla="*/ 600455 w 1073505"/>
                  <a:gd name="connsiteY27" fmla="*/ 153010 h 2649785"/>
                  <a:gd name="connsiteX28" fmla="*/ 615086 w 1073505"/>
                  <a:gd name="connsiteY28" fmla="*/ 127406 h 2649785"/>
                  <a:gd name="connsiteX29" fmla="*/ 589482 w 1073505"/>
                  <a:gd name="connsiteY29" fmla="*/ 87173 h 2649785"/>
                  <a:gd name="connsiteX30" fmla="*/ 501700 w 1073505"/>
                  <a:gd name="connsiteY30" fmla="*/ 68885 h 2649785"/>
                  <a:gd name="connsiteX31" fmla="*/ 556564 w 1073505"/>
                  <a:gd name="connsiteY31" fmla="*/ 145694 h 2649785"/>
                  <a:gd name="connsiteX32" fmla="*/ 534618 w 1073505"/>
                  <a:gd name="connsiteY32" fmla="*/ 204216 h 2649785"/>
                  <a:gd name="connsiteX33" fmla="*/ 443178 w 1073505"/>
                  <a:gd name="connsiteY33" fmla="*/ 50597 h 2649785"/>
                  <a:gd name="connsiteX34" fmla="*/ 417575 w 1073505"/>
                  <a:gd name="connsiteY34" fmla="*/ 17678 h 2649785"/>
                  <a:gd name="connsiteX35" fmla="*/ 395630 w 1073505"/>
                  <a:gd name="connsiteY35" fmla="*/ 3048 h 2649785"/>
                  <a:gd name="connsiteX36" fmla="*/ 359054 w 1073505"/>
                  <a:gd name="connsiteY36" fmla="*/ 35966 h 2649785"/>
                  <a:gd name="connsiteX37" fmla="*/ 231038 w 1073505"/>
                  <a:gd name="connsiteY37" fmla="*/ 54254 h 2649785"/>
                  <a:gd name="connsiteX38" fmla="*/ 154228 w 1073505"/>
                  <a:gd name="connsiteY38" fmla="*/ 46939 h 2649785"/>
                  <a:gd name="connsiteX39" fmla="*/ 135940 w 1073505"/>
                  <a:gd name="connsiteY39" fmla="*/ 90830 h 2649785"/>
                  <a:gd name="connsiteX40" fmla="*/ 88391 w 1073505"/>
                  <a:gd name="connsiteY40" fmla="*/ 156667 h 2649785"/>
                  <a:gd name="connsiteX41" fmla="*/ 92049 w 1073505"/>
                  <a:gd name="connsiteY41" fmla="*/ 204216 h 2649785"/>
                  <a:gd name="connsiteX42" fmla="*/ 81076 w 1073505"/>
                  <a:gd name="connsiteY42" fmla="*/ 226162 h 2649785"/>
                  <a:gd name="connsiteX43" fmla="*/ 11582 w 1073505"/>
                  <a:gd name="connsiteY43" fmla="*/ 646786 h 2649785"/>
                  <a:gd name="connsiteX44" fmla="*/ 11582 w 1073505"/>
                  <a:gd name="connsiteY44" fmla="*/ 741883 h 2649785"/>
                  <a:gd name="connsiteX45" fmla="*/ 51815 w 1073505"/>
                  <a:gd name="connsiteY45" fmla="*/ 913790 h 2649785"/>
                  <a:gd name="connsiteX46" fmla="*/ 77418 w 1073505"/>
                  <a:gd name="connsiteY46" fmla="*/ 1023518 h 2649785"/>
                  <a:gd name="connsiteX47" fmla="*/ 59130 w 1073505"/>
                  <a:gd name="connsiteY47" fmla="*/ 1074725 h 2649785"/>
                  <a:gd name="connsiteX48" fmla="*/ 92049 w 1073505"/>
                  <a:gd name="connsiteY48" fmla="*/ 1074725 h 2649785"/>
                  <a:gd name="connsiteX49" fmla="*/ 110337 w 1073505"/>
                  <a:gd name="connsiteY49" fmla="*/ 1038149 h 2649785"/>
                  <a:gd name="connsiteX50" fmla="*/ 121310 w 1073505"/>
                  <a:gd name="connsiteY50" fmla="*/ 1140562 h 2649785"/>
                  <a:gd name="connsiteX51" fmla="*/ 216407 w 1073505"/>
                  <a:gd name="connsiteY51" fmla="*/ 1239317 h 2649785"/>
                  <a:gd name="connsiteX52" fmla="*/ 220065 w 1073505"/>
                  <a:gd name="connsiteY52" fmla="*/ 1297838 h 2649785"/>
                  <a:gd name="connsiteX53" fmla="*/ 245668 w 1073505"/>
                  <a:gd name="connsiteY53" fmla="*/ 1360018 h 2649785"/>
                  <a:gd name="connsiteX54" fmla="*/ 242010 w 1073505"/>
                  <a:gd name="connsiteY54" fmla="*/ 1506322 h 2649785"/>
                  <a:gd name="connsiteX55" fmla="*/ 256641 w 1073505"/>
                  <a:gd name="connsiteY55" fmla="*/ 1586789 h 2649785"/>
                  <a:gd name="connsiteX56" fmla="*/ 242010 w 1073505"/>
                  <a:gd name="connsiteY56" fmla="*/ 1798930 h 2649785"/>
                  <a:gd name="connsiteX57" fmla="*/ 216407 w 1073505"/>
                  <a:gd name="connsiteY57" fmla="*/ 1941576 h 2649785"/>
                  <a:gd name="connsiteX58" fmla="*/ 227380 w 1073505"/>
                  <a:gd name="connsiteY58" fmla="*/ 2069592 h 2649785"/>
                  <a:gd name="connsiteX59" fmla="*/ 238353 w 1073505"/>
                  <a:gd name="connsiteY59" fmla="*/ 2219554 h 2649785"/>
                  <a:gd name="connsiteX60" fmla="*/ 249326 w 1073505"/>
                  <a:gd name="connsiteY60" fmla="*/ 2256130 h 2649785"/>
                  <a:gd name="connsiteX61" fmla="*/ 198119 w 1073505"/>
                  <a:gd name="connsiteY61" fmla="*/ 2300021 h 2649785"/>
                  <a:gd name="connsiteX62" fmla="*/ 201777 w 1073505"/>
                  <a:gd name="connsiteY62" fmla="*/ 2365858 h 2649785"/>
                  <a:gd name="connsiteX63" fmla="*/ 212750 w 1073505"/>
                  <a:gd name="connsiteY63" fmla="*/ 2395118 h 2649785"/>
                  <a:gd name="connsiteX64" fmla="*/ 190804 w 1073505"/>
                  <a:gd name="connsiteY64" fmla="*/ 2548738 h 2649785"/>
                  <a:gd name="connsiteX65" fmla="*/ 220065 w 1073505"/>
                  <a:gd name="connsiteY65" fmla="*/ 2625547 h 2649785"/>
                  <a:gd name="connsiteX66" fmla="*/ 318518 w 1073505"/>
                  <a:gd name="connsiteY66" fmla="*/ 2636630 h 2649785"/>
                  <a:gd name="connsiteX67" fmla="*/ 363523 w 1073505"/>
                  <a:gd name="connsiteY67" fmla="*/ 2546620 h 2649785"/>
                  <a:gd name="connsiteX68" fmla="*/ 363523 w 1073505"/>
                  <a:gd name="connsiteY68" fmla="*/ 2411605 h 2649785"/>
                  <a:gd name="connsiteX69" fmla="*/ 408528 w 1073505"/>
                  <a:gd name="connsiteY69" fmla="*/ 2366600 h 2649785"/>
                  <a:gd name="connsiteX70" fmla="*/ 408528 w 1073505"/>
                  <a:gd name="connsiteY70" fmla="*/ 2276590 h 2649785"/>
                  <a:gd name="connsiteX71" fmla="*/ 453533 w 1073505"/>
                  <a:gd name="connsiteY71" fmla="*/ 2231585 h 2649785"/>
                  <a:gd name="connsiteX72" fmla="*/ 408528 w 1073505"/>
                  <a:gd name="connsiteY72" fmla="*/ 2006560 h 2649785"/>
                  <a:gd name="connsiteX73" fmla="*/ 453533 w 1073505"/>
                  <a:gd name="connsiteY73" fmla="*/ 1916550 h 2649785"/>
                  <a:gd name="connsiteX74" fmla="*/ 408528 w 1073505"/>
                  <a:gd name="connsiteY74" fmla="*/ 1781535 h 2649785"/>
                  <a:gd name="connsiteX75" fmla="*/ 453533 w 1073505"/>
                  <a:gd name="connsiteY75" fmla="*/ 1646520 h 2649785"/>
                  <a:gd name="connsiteX76" fmla="*/ 543543 w 1073505"/>
                  <a:gd name="connsiteY76" fmla="*/ 1421495 h 2649785"/>
                  <a:gd name="connsiteX77" fmla="*/ 543543 w 1073505"/>
                  <a:gd name="connsiteY77" fmla="*/ 1331485 h 2649785"/>
                  <a:gd name="connsiteX78" fmla="*/ 588548 w 1073505"/>
                  <a:gd name="connsiteY78" fmla="*/ 1466500 h 2649785"/>
                  <a:gd name="connsiteX79" fmla="*/ 588548 w 1073505"/>
                  <a:gd name="connsiteY79" fmla="*/ 1601515 h 2649785"/>
                  <a:gd name="connsiteX80" fmla="*/ 633553 w 1073505"/>
                  <a:gd name="connsiteY80" fmla="*/ 1781535 h 2649785"/>
                  <a:gd name="connsiteX81" fmla="*/ 588548 w 1073505"/>
                  <a:gd name="connsiteY81" fmla="*/ 1916550 h 2649785"/>
                  <a:gd name="connsiteX82" fmla="*/ 633553 w 1073505"/>
                  <a:gd name="connsiteY82" fmla="*/ 2141575 h 2649785"/>
                  <a:gd name="connsiteX83" fmla="*/ 633553 w 1073505"/>
                  <a:gd name="connsiteY83" fmla="*/ 2231585 h 2649785"/>
                  <a:gd name="connsiteX84" fmla="*/ 678558 w 1073505"/>
                  <a:gd name="connsiteY84" fmla="*/ 2231585 h 2649785"/>
                  <a:gd name="connsiteX85" fmla="*/ 768568 w 1073505"/>
                  <a:gd name="connsiteY85" fmla="*/ 2276590 h 2649785"/>
                  <a:gd name="connsiteX86" fmla="*/ 858578 w 1073505"/>
                  <a:gd name="connsiteY86" fmla="*/ 2321595 h 2649785"/>
                  <a:gd name="connsiteX87" fmla="*/ 948588 w 1073505"/>
                  <a:gd name="connsiteY87" fmla="*/ 2321595 h 2649785"/>
                  <a:gd name="connsiteX88" fmla="*/ 993593 w 1073505"/>
                  <a:gd name="connsiteY88" fmla="*/ 2276590 h 2649785"/>
                  <a:gd name="connsiteX89" fmla="*/ 903583 w 1073505"/>
                  <a:gd name="connsiteY89" fmla="*/ 2186580 h 2649785"/>
                  <a:gd name="connsiteX90" fmla="*/ 813573 w 1073505"/>
                  <a:gd name="connsiteY90" fmla="*/ 2141575 h 2649785"/>
                  <a:gd name="connsiteX91" fmla="*/ 813573 w 1073505"/>
                  <a:gd name="connsiteY91" fmla="*/ 2096570 h 2649785"/>
                  <a:gd name="connsiteX92" fmla="*/ 819911 w 1073505"/>
                  <a:gd name="connsiteY92" fmla="*/ 2087879 h 2649785"/>
                  <a:gd name="connsiteX93" fmla="*/ 768568 w 1073505"/>
                  <a:gd name="connsiteY93" fmla="*/ 1961555 h 2649785"/>
                  <a:gd name="connsiteX94" fmla="*/ 813573 w 1073505"/>
                  <a:gd name="connsiteY94" fmla="*/ 1781535 h 2649785"/>
                  <a:gd name="connsiteX95" fmla="*/ 813573 w 1073505"/>
                  <a:gd name="connsiteY95" fmla="*/ 1646520 h 2649785"/>
                  <a:gd name="connsiteX96" fmla="*/ 768568 w 1073505"/>
                  <a:gd name="connsiteY96" fmla="*/ 1601515 h 2649785"/>
                  <a:gd name="connsiteX97" fmla="*/ 813573 w 1073505"/>
                  <a:gd name="connsiteY97" fmla="*/ 1511505 h 2649785"/>
                  <a:gd name="connsiteX0" fmla="*/ 922324 w 1073505"/>
                  <a:gd name="connsiteY0" fmla="*/ 1078382 h 2649785"/>
                  <a:gd name="connsiteX1" fmla="*/ 962558 w 1073505"/>
                  <a:gd name="connsiteY1" fmla="*/ 1118616 h 2649785"/>
                  <a:gd name="connsiteX2" fmla="*/ 969873 w 1073505"/>
                  <a:gd name="connsiteY2" fmla="*/ 1173480 h 2649785"/>
                  <a:gd name="connsiteX3" fmla="*/ 991818 w 1073505"/>
                  <a:gd name="connsiteY3" fmla="*/ 1125931 h 2649785"/>
                  <a:gd name="connsiteX4" fmla="*/ 1028394 w 1073505"/>
                  <a:gd name="connsiteY4" fmla="*/ 1133246 h 2649785"/>
                  <a:gd name="connsiteX5" fmla="*/ 1013764 w 1073505"/>
                  <a:gd name="connsiteY5" fmla="*/ 1169822 h 2649785"/>
                  <a:gd name="connsiteX6" fmla="*/ 991818 w 1073505"/>
                  <a:gd name="connsiteY6" fmla="*/ 1173480 h 2649785"/>
                  <a:gd name="connsiteX7" fmla="*/ 984503 w 1073505"/>
                  <a:gd name="connsiteY7" fmla="*/ 1202741 h 2649785"/>
                  <a:gd name="connsiteX8" fmla="*/ 966215 w 1073505"/>
                  <a:gd name="connsiteY8" fmla="*/ 1202741 h 2649785"/>
                  <a:gd name="connsiteX9" fmla="*/ 988161 w 1073505"/>
                  <a:gd name="connsiteY9" fmla="*/ 1235659 h 2649785"/>
                  <a:gd name="connsiteX10" fmla="*/ 1046682 w 1073505"/>
                  <a:gd name="connsiteY10" fmla="*/ 1195426 h 2649785"/>
                  <a:gd name="connsiteX11" fmla="*/ 1068628 w 1073505"/>
                  <a:gd name="connsiteY11" fmla="*/ 1129589 h 2649785"/>
                  <a:gd name="connsiteX12" fmla="*/ 1072286 w 1073505"/>
                  <a:gd name="connsiteY12" fmla="*/ 1093013 h 2649785"/>
                  <a:gd name="connsiteX13" fmla="*/ 1061313 w 1073505"/>
                  <a:gd name="connsiteY13" fmla="*/ 1071067 h 2649785"/>
                  <a:gd name="connsiteX14" fmla="*/ 1032052 w 1073505"/>
                  <a:gd name="connsiteY14" fmla="*/ 964997 h 2649785"/>
                  <a:gd name="connsiteX15" fmla="*/ 999134 w 1073505"/>
                  <a:gd name="connsiteY15" fmla="*/ 851611 h 2649785"/>
                  <a:gd name="connsiteX16" fmla="*/ 988161 w 1073505"/>
                  <a:gd name="connsiteY16" fmla="*/ 727253 h 2649785"/>
                  <a:gd name="connsiteX17" fmla="*/ 922324 w 1073505"/>
                  <a:gd name="connsiteY17" fmla="*/ 548030 h 2649785"/>
                  <a:gd name="connsiteX18" fmla="*/ 856487 w 1073505"/>
                  <a:gd name="connsiteY18" fmla="*/ 244450 h 2649785"/>
                  <a:gd name="connsiteX19" fmla="*/ 838199 w 1073505"/>
                  <a:gd name="connsiteY19" fmla="*/ 189586 h 2649785"/>
                  <a:gd name="connsiteX20" fmla="*/ 732129 w 1073505"/>
                  <a:gd name="connsiteY20" fmla="*/ 134722 h 2649785"/>
                  <a:gd name="connsiteX21" fmla="*/ 637031 w 1073505"/>
                  <a:gd name="connsiteY21" fmla="*/ 65227 h 2649785"/>
                  <a:gd name="connsiteX22" fmla="*/ 699210 w 1073505"/>
                  <a:gd name="connsiteY22" fmla="*/ 171298 h 2649785"/>
                  <a:gd name="connsiteX23" fmla="*/ 721156 w 1073505"/>
                  <a:gd name="connsiteY23" fmla="*/ 255422 h 2649785"/>
                  <a:gd name="connsiteX24" fmla="*/ 713841 w 1073505"/>
                  <a:gd name="connsiteY24" fmla="*/ 354178 h 2649785"/>
                  <a:gd name="connsiteX25" fmla="*/ 702868 w 1073505"/>
                  <a:gd name="connsiteY25" fmla="*/ 357835 h 2649785"/>
                  <a:gd name="connsiteX26" fmla="*/ 688238 w 1073505"/>
                  <a:gd name="connsiteY26" fmla="*/ 281026 h 2649785"/>
                  <a:gd name="connsiteX27" fmla="*/ 600455 w 1073505"/>
                  <a:gd name="connsiteY27" fmla="*/ 153010 h 2649785"/>
                  <a:gd name="connsiteX28" fmla="*/ 615086 w 1073505"/>
                  <a:gd name="connsiteY28" fmla="*/ 127406 h 2649785"/>
                  <a:gd name="connsiteX29" fmla="*/ 589482 w 1073505"/>
                  <a:gd name="connsiteY29" fmla="*/ 87173 h 2649785"/>
                  <a:gd name="connsiteX30" fmla="*/ 501700 w 1073505"/>
                  <a:gd name="connsiteY30" fmla="*/ 68885 h 2649785"/>
                  <a:gd name="connsiteX31" fmla="*/ 556564 w 1073505"/>
                  <a:gd name="connsiteY31" fmla="*/ 145694 h 2649785"/>
                  <a:gd name="connsiteX32" fmla="*/ 534618 w 1073505"/>
                  <a:gd name="connsiteY32" fmla="*/ 204216 h 2649785"/>
                  <a:gd name="connsiteX33" fmla="*/ 443178 w 1073505"/>
                  <a:gd name="connsiteY33" fmla="*/ 50597 h 2649785"/>
                  <a:gd name="connsiteX34" fmla="*/ 417575 w 1073505"/>
                  <a:gd name="connsiteY34" fmla="*/ 17678 h 2649785"/>
                  <a:gd name="connsiteX35" fmla="*/ 395630 w 1073505"/>
                  <a:gd name="connsiteY35" fmla="*/ 3048 h 2649785"/>
                  <a:gd name="connsiteX36" fmla="*/ 359054 w 1073505"/>
                  <a:gd name="connsiteY36" fmla="*/ 35966 h 2649785"/>
                  <a:gd name="connsiteX37" fmla="*/ 231038 w 1073505"/>
                  <a:gd name="connsiteY37" fmla="*/ 54254 h 2649785"/>
                  <a:gd name="connsiteX38" fmla="*/ 154228 w 1073505"/>
                  <a:gd name="connsiteY38" fmla="*/ 46939 h 2649785"/>
                  <a:gd name="connsiteX39" fmla="*/ 135940 w 1073505"/>
                  <a:gd name="connsiteY39" fmla="*/ 90830 h 2649785"/>
                  <a:gd name="connsiteX40" fmla="*/ 88391 w 1073505"/>
                  <a:gd name="connsiteY40" fmla="*/ 156667 h 2649785"/>
                  <a:gd name="connsiteX41" fmla="*/ 92049 w 1073505"/>
                  <a:gd name="connsiteY41" fmla="*/ 204216 h 2649785"/>
                  <a:gd name="connsiteX42" fmla="*/ 81076 w 1073505"/>
                  <a:gd name="connsiteY42" fmla="*/ 226162 h 2649785"/>
                  <a:gd name="connsiteX43" fmla="*/ 11582 w 1073505"/>
                  <a:gd name="connsiteY43" fmla="*/ 646786 h 2649785"/>
                  <a:gd name="connsiteX44" fmla="*/ 11582 w 1073505"/>
                  <a:gd name="connsiteY44" fmla="*/ 741883 h 2649785"/>
                  <a:gd name="connsiteX45" fmla="*/ 51815 w 1073505"/>
                  <a:gd name="connsiteY45" fmla="*/ 913790 h 2649785"/>
                  <a:gd name="connsiteX46" fmla="*/ 77418 w 1073505"/>
                  <a:gd name="connsiteY46" fmla="*/ 1023518 h 2649785"/>
                  <a:gd name="connsiteX47" fmla="*/ 59130 w 1073505"/>
                  <a:gd name="connsiteY47" fmla="*/ 1074725 h 2649785"/>
                  <a:gd name="connsiteX48" fmla="*/ 92049 w 1073505"/>
                  <a:gd name="connsiteY48" fmla="*/ 1074725 h 2649785"/>
                  <a:gd name="connsiteX49" fmla="*/ 110337 w 1073505"/>
                  <a:gd name="connsiteY49" fmla="*/ 1038149 h 2649785"/>
                  <a:gd name="connsiteX50" fmla="*/ 121310 w 1073505"/>
                  <a:gd name="connsiteY50" fmla="*/ 1140562 h 2649785"/>
                  <a:gd name="connsiteX51" fmla="*/ 216407 w 1073505"/>
                  <a:gd name="connsiteY51" fmla="*/ 1239317 h 2649785"/>
                  <a:gd name="connsiteX52" fmla="*/ 220065 w 1073505"/>
                  <a:gd name="connsiteY52" fmla="*/ 1297838 h 2649785"/>
                  <a:gd name="connsiteX53" fmla="*/ 245668 w 1073505"/>
                  <a:gd name="connsiteY53" fmla="*/ 1360018 h 2649785"/>
                  <a:gd name="connsiteX54" fmla="*/ 242010 w 1073505"/>
                  <a:gd name="connsiteY54" fmla="*/ 1506322 h 2649785"/>
                  <a:gd name="connsiteX55" fmla="*/ 256641 w 1073505"/>
                  <a:gd name="connsiteY55" fmla="*/ 1586789 h 2649785"/>
                  <a:gd name="connsiteX56" fmla="*/ 242010 w 1073505"/>
                  <a:gd name="connsiteY56" fmla="*/ 1798930 h 2649785"/>
                  <a:gd name="connsiteX57" fmla="*/ 216407 w 1073505"/>
                  <a:gd name="connsiteY57" fmla="*/ 1941576 h 2649785"/>
                  <a:gd name="connsiteX58" fmla="*/ 227380 w 1073505"/>
                  <a:gd name="connsiteY58" fmla="*/ 2069592 h 2649785"/>
                  <a:gd name="connsiteX59" fmla="*/ 238353 w 1073505"/>
                  <a:gd name="connsiteY59" fmla="*/ 2219554 h 2649785"/>
                  <a:gd name="connsiteX60" fmla="*/ 249326 w 1073505"/>
                  <a:gd name="connsiteY60" fmla="*/ 2256130 h 2649785"/>
                  <a:gd name="connsiteX61" fmla="*/ 198119 w 1073505"/>
                  <a:gd name="connsiteY61" fmla="*/ 2300021 h 2649785"/>
                  <a:gd name="connsiteX62" fmla="*/ 201777 w 1073505"/>
                  <a:gd name="connsiteY62" fmla="*/ 2365858 h 2649785"/>
                  <a:gd name="connsiteX63" fmla="*/ 212750 w 1073505"/>
                  <a:gd name="connsiteY63" fmla="*/ 2395118 h 2649785"/>
                  <a:gd name="connsiteX64" fmla="*/ 190804 w 1073505"/>
                  <a:gd name="connsiteY64" fmla="*/ 2548738 h 2649785"/>
                  <a:gd name="connsiteX65" fmla="*/ 220065 w 1073505"/>
                  <a:gd name="connsiteY65" fmla="*/ 2625547 h 2649785"/>
                  <a:gd name="connsiteX66" fmla="*/ 318518 w 1073505"/>
                  <a:gd name="connsiteY66" fmla="*/ 2636630 h 2649785"/>
                  <a:gd name="connsiteX67" fmla="*/ 363523 w 1073505"/>
                  <a:gd name="connsiteY67" fmla="*/ 2546620 h 2649785"/>
                  <a:gd name="connsiteX68" fmla="*/ 363523 w 1073505"/>
                  <a:gd name="connsiteY68" fmla="*/ 2411605 h 2649785"/>
                  <a:gd name="connsiteX69" fmla="*/ 408528 w 1073505"/>
                  <a:gd name="connsiteY69" fmla="*/ 2366600 h 2649785"/>
                  <a:gd name="connsiteX70" fmla="*/ 408528 w 1073505"/>
                  <a:gd name="connsiteY70" fmla="*/ 2276590 h 2649785"/>
                  <a:gd name="connsiteX71" fmla="*/ 453533 w 1073505"/>
                  <a:gd name="connsiteY71" fmla="*/ 2231585 h 2649785"/>
                  <a:gd name="connsiteX72" fmla="*/ 408528 w 1073505"/>
                  <a:gd name="connsiteY72" fmla="*/ 2006560 h 2649785"/>
                  <a:gd name="connsiteX73" fmla="*/ 453533 w 1073505"/>
                  <a:gd name="connsiteY73" fmla="*/ 1916550 h 2649785"/>
                  <a:gd name="connsiteX74" fmla="*/ 408528 w 1073505"/>
                  <a:gd name="connsiteY74" fmla="*/ 1781535 h 2649785"/>
                  <a:gd name="connsiteX75" fmla="*/ 453533 w 1073505"/>
                  <a:gd name="connsiteY75" fmla="*/ 1646520 h 2649785"/>
                  <a:gd name="connsiteX76" fmla="*/ 543543 w 1073505"/>
                  <a:gd name="connsiteY76" fmla="*/ 1421495 h 2649785"/>
                  <a:gd name="connsiteX77" fmla="*/ 543543 w 1073505"/>
                  <a:gd name="connsiteY77" fmla="*/ 1331485 h 2649785"/>
                  <a:gd name="connsiteX78" fmla="*/ 588548 w 1073505"/>
                  <a:gd name="connsiteY78" fmla="*/ 1466500 h 2649785"/>
                  <a:gd name="connsiteX79" fmla="*/ 588548 w 1073505"/>
                  <a:gd name="connsiteY79" fmla="*/ 1601515 h 2649785"/>
                  <a:gd name="connsiteX80" fmla="*/ 633553 w 1073505"/>
                  <a:gd name="connsiteY80" fmla="*/ 1781535 h 2649785"/>
                  <a:gd name="connsiteX81" fmla="*/ 588548 w 1073505"/>
                  <a:gd name="connsiteY81" fmla="*/ 1916550 h 2649785"/>
                  <a:gd name="connsiteX82" fmla="*/ 633553 w 1073505"/>
                  <a:gd name="connsiteY82" fmla="*/ 2141575 h 2649785"/>
                  <a:gd name="connsiteX83" fmla="*/ 633553 w 1073505"/>
                  <a:gd name="connsiteY83" fmla="*/ 2231585 h 2649785"/>
                  <a:gd name="connsiteX84" fmla="*/ 678558 w 1073505"/>
                  <a:gd name="connsiteY84" fmla="*/ 2231585 h 2649785"/>
                  <a:gd name="connsiteX85" fmla="*/ 768568 w 1073505"/>
                  <a:gd name="connsiteY85" fmla="*/ 2276590 h 2649785"/>
                  <a:gd name="connsiteX86" fmla="*/ 858578 w 1073505"/>
                  <a:gd name="connsiteY86" fmla="*/ 2321595 h 2649785"/>
                  <a:gd name="connsiteX87" fmla="*/ 948588 w 1073505"/>
                  <a:gd name="connsiteY87" fmla="*/ 2321595 h 2649785"/>
                  <a:gd name="connsiteX88" fmla="*/ 993593 w 1073505"/>
                  <a:gd name="connsiteY88" fmla="*/ 2276590 h 2649785"/>
                  <a:gd name="connsiteX89" fmla="*/ 903583 w 1073505"/>
                  <a:gd name="connsiteY89" fmla="*/ 2186580 h 2649785"/>
                  <a:gd name="connsiteX90" fmla="*/ 813573 w 1073505"/>
                  <a:gd name="connsiteY90" fmla="*/ 2141575 h 2649785"/>
                  <a:gd name="connsiteX91" fmla="*/ 813573 w 1073505"/>
                  <a:gd name="connsiteY91" fmla="*/ 2096570 h 2649785"/>
                  <a:gd name="connsiteX92" fmla="*/ 819911 w 1073505"/>
                  <a:gd name="connsiteY92" fmla="*/ 2087879 h 2649785"/>
                  <a:gd name="connsiteX93" fmla="*/ 768568 w 1073505"/>
                  <a:gd name="connsiteY93" fmla="*/ 1961555 h 2649785"/>
                  <a:gd name="connsiteX94" fmla="*/ 813573 w 1073505"/>
                  <a:gd name="connsiteY94" fmla="*/ 1781535 h 2649785"/>
                  <a:gd name="connsiteX95" fmla="*/ 813573 w 1073505"/>
                  <a:gd name="connsiteY95" fmla="*/ 1646520 h 2649785"/>
                  <a:gd name="connsiteX96" fmla="*/ 768568 w 1073505"/>
                  <a:gd name="connsiteY96" fmla="*/ 1601515 h 2649785"/>
                  <a:gd name="connsiteX97" fmla="*/ 813573 w 1073505"/>
                  <a:gd name="connsiteY97" fmla="*/ 1511505 h 2649785"/>
                  <a:gd name="connsiteX98" fmla="*/ 812596 w 1073505"/>
                  <a:gd name="connsiteY98" fmla="*/ 1506321 h 2649785"/>
                  <a:gd name="connsiteX0" fmla="*/ 922324 w 1073505"/>
                  <a:gd name="connsiteY0" fmla="*/ 1078382 h 2649785"/>
                  <a:gd name="connsiteX1" fmla="*/ 962558 w 1073505"/>
                  <a:gd name="connsiteY1" fmla="*/ 1118616 h 2649785"/>
                  <a:gd name="connsiteX2" fmla="*/ 969873 w 1073505"/>
                  <a:gd name="connsiteY2" fmla="*/ 1173480 h 2649785"/>
                  <a:gd name="connsiteX3" fmla="*/ 991818 w 1073505"/>
                  <a:gd name="connsiteY3" fmla="*/ 1125931 h 2649785"/>
                  <a:gd name="connsiteX4" fmla="*/ 1028394 w 1073505"/>
                  <a:gd name="connsiteY4" fmla="*/ 1133246 h 2649785"/>
                  <a:gd name="connsiteX5" fmla="*/ 1013764 w 1073505"/>
                  <a:gd name="connsiteY5" fmla="*/ 1169822 h 2649785"/>
                  <a:gd name="connsiteX6" fmla="*/ 991818 w 1073505"/>
                  <a:gd name="connsiteY6" fmla="*/ 1173480 h 2649785"/>
                  <a:gd name="connsiteX7" fmla="*/ 984503 w 1073505"/>
                  <a:gd name="connsiteY7" fmla="*/ 1202741 h 2649785"/>
                  <a:gd name="connsiteX8" fmla="*/ 966215 w 1073505"/>
                  <a:gd name="connsiteY8" fmla="*/ 1202741 h 2649785"/>
                  <a:gd name="connsiteX9" fmla="*/ 988161 w 1073505"/>
                  <a:gd name="connsiteY9" fmla="*/ 1235659 h 2649785"/>
                  <a:gd name="connsiteX10" fmla="*/ 1046682 w 1073505"/>
                  <a:gd name="connsiteY10" fmla="*/ 1195426 h 2649785"/>
                  <a:gd name="connsiteX11" fmla="*/ 1068628 w 1073505"/>
                  <a:gd name="connsiteY11" fmla="*/ 1129589 h 2649785"/>
                  <a:gd name="connsiteX12" fmla="*/ 1072286 w 1073505"/>
                  <a:gd name="connsiteY12" fmla="*/ 1093013 h 2649785"/>
                  <a:gd name="connsiteX13" fmla="*/ 1061313 w 1073505"/>
                  <a:gd name="connsiteY13" fmla="*/ 1071067 h 2649785"/>
                  <a:gd name="connsiteX14" fmla="*/ 1032052 w 1073505"/>
                  <a:gd name="connsiteY14" fmla="*/ 964997 h 2649785"/>
                  <a:gd name="connsiteX15" fmla="*/ 999134 w 1073505"/>
                  <a:gd name="connsiteY15" fmla="*/ 851611 h 2649785"/>
                  <a:gd name="connsiteX16" fmla="*/ 988161 w 1073505"/>
                  <a:gd name="connsiteY16" fmla="*/ 727253 h 2649785"/>
                  <a:gd name="connsiteX17" fmla="*/ 922324 w 1073505"/>
                  <a:gd name="connsiteY17" fmla="*/ 548030 h 2649785"/>
                  <a:gd name="connsiteX18" fmla="*/ 856487 w 1073505"/>
                  <a:gd name="connsiteY18" fmla="*/ 244450 h 2649785"/>
                  <a:gd name="connsiteX19" fmla="*/ 838199 w 1073505"/>
                  <a:gd name="connsiteY19" fmla="*/ 189586 h 2649785"/>
                  <a:gd name="connsiteX20" fmla="*/ 732129 w 1073505"/>
                  <a:gd name="connsiteY20" fmla="*/ 134722 h 2649785"/>
                  <a:gd name="connsiteX21" fmla="*/ 637031 w 1073505"/>
                  <a:gd name="connsiteY21" fmla="*/ 65227 h 2649785"/>
                  <a:gd name="connsiteX22" fmla="*/ 699210 w 1073505"/>
                  <a:gd name="connsiteY22" fmla="*/ 171298 h 2649785"/>
                  <a:gd name="connsiteX23" fmla="*/ 721156 w 1073505"/>
                  <a:gd name="connsiteY23" fmla="*/ 255422 h 2649785"/>
                  <a:gd name="connsiteX24" fmla="*/ 713841 w 1073505"/>
                  <a:gd name="connsiteY24" fmla="*/ 354178 h 2649785"/>
                  <a:gd name="connsiteX25" fmla="*/ 702868 w 1073505"/>
                  <a:gd name="connsiteY25" fmla="*/ 357835 h 2649785"/>
                  <a:gd name="connsiteX26" fmla="*/ 688238 w 1073505"/>
                  <a:gd name="connsiteY26" fmla="*/ 281026 h 2649785"/>
                  <a:gd name="connsiteX27" fmla="*/ 600455 w 1073505"/>
                  <a:gd name="connsiteY27" fmla="*/ 153010 h 2649785"/>
                  <a:gd name="connsiteX28" fmla="*/ 615086 w 1073505"/>
                  <a:gd name="connsiteY28" fmla="*/ 127406 h 2649785"/>
                  <a:gd name="connsiteX29" fmla="*/ 589482 w 1073505"/>
                  <a:gd name="connsiteY29" fmla="*/ 87173 h 2649785"/>
                  <a:gd name="connsiteX30" fmla="*/ 501700 w 1073505"/>
                  <a:gd name="connsiteY30" fmla="*/ 68885 h 2649785"/>
                  <a:gd name="connsiteX31" fmla="*/ 556564 w 1073505"/>
                  <a:gd name="connsiteY31" fmla="*/ 145694 h 2649785"/>
                  <a:gd name="connsiteX32" fmla="*/ 534618 w 1073505"/>
                  <a:gd name="connsiteY32" fmla="*/ 204216 h 2649785"/>
                  <a:gd name="connsiteX33" fmla="*/ 443178 w 1073505"/>
                  <a:gd name="connsiteY33" fmla="*/ 50597 h 2649785"/>
                  <a:gd name="connsiteX34" fmla="*/ 417575 w 1073505"/>
                  <a:gd name="connsiteY34" fmla="*/ 17678 h 2649785"/>
                  <a:gd name="connsiteX35" fmla="*/ 395630 w 1073505"/>
                  <a:gd name="connsiteY35" fmla="*/ 3048 h 2649785"/>
                  <a:gd name="connsiteX36" fmla="*/ 359054 w 1073505"/>
                  <a:gd name="connsiteY36" fmla="*/ 35966 h 2649785"/>
                  <a:gd name="connsiteX37" fmla="*/ 231038 w 1073505"/>
                  <a:gd name="connsiteY37" fmla="*/ 54254 h 2649785"/>
                  <a:gd name="connsiteX38" fmla="*/ 154228 w 1073505"/>
                  <a:gd name="connsiteY38" fmla="*/ 46939 h 2649785"/>
                  <a:gd name="connsiteX39" fmla="*/ 135940 w 1073505"/>
                  <a:gd name="connsiteY39" fmla="*/ 90830 h 2649785"/>
                  <a:gd name="connsiteX40" fmla="*/ 88391 w 1073505"/>
                  <a:gd name="connsiteY40" fmla="*/ 156667 h 2649785"/>
                  <a:gd name="connsiteX41" fmla="*/ 92049 w 1073505"/>
                  <a:gd name="connsiteY41" fmla="*/ 204216 h 2649785"/>
                  <a:gd name="connsiteX42" fmla="*/ 81076 w 1073505"/>
                  <a:gd name="connsiteY42" fmla="*/ 226162 h 2649785"/>
                  <a:gd name="connsiteX43" fmla="*/ 11582 w 1073505"/>
                  <a:gd name="connsiteY43" fmla="*/ 646786 h 2649785"/>
                  <a:gd name="connsiteX44" fmla="*/ 11582 w 1073505"/>
                  <a:gd name="connsiteY44" fmla="*/ 741883 h 2649785"/>
                  <a:gd name="connsiteX45" fmla="*/ 51815 w 1073505"/>
                  <a:gd name="connsiteY45" fmla="*/ 913790 h 2649785"/>
                  <a:gd name="connsiteX46" fmla="*/ 77418 w 1073505"/>
                  <a:gd name="connsiteY46" fmla="*/ 1023518 h 2649785"/>
                  <a:gd name="connsiteX47" fmla="*/ 59130 w 1073505"/>
                  <a:gd name="connsiteY47" fmla="*/ 1074725 h 2649785"/>
                  <a:gd name="connsiteX48" fmla="*/ 92049 w 1073505"/>
                  <a:gd name="connsiteY48" fmla="*/ 1074725 h 2649785"/>
                  <a:gd name="connsiteX49" fmla="*/ 110337 w 1073505"/>
                  <a:gd name="connsiteY49" fmla="*/ 1038149 h 2649785"/>
                  <a:gd name="connsiteX50" fmla="*/ 121310 w 1073505"/>
                  <a:gd name="connsiteY50" fmla="*/ 1140562 h 2649785"/>
                  <a:gd name="connsiteX51" fmla="*/ 216407 w 1073505"/>
                  <a:gd name="connsiteY51" fmla="*/ 1239317 h 2649785"/>
                  <a:gd name="connsiteX52" fmla="*/ 220065 w 1073505"/>
                  <a:gd name="connsiteY52" fmla="*/ 1297838 h 2649785"/>
                  <a:gd name="connsiteX53" fmla="*/ 245668 w 1073505"/>
                  <a:gd name="connsiteY53" fmla="*/ 1360018 h 2649785"/>
                  <a:gd name="connsiteX54" fmla="*/ 242010 w 1073505"/>
                  <a:gd name="connsiteY54" fmla="*/ 1506322 h 2649785"/>
                  <a:gd name="connsiteX55" fmla="*/ 256641 w 1073505"/>
                  <a:gd name="connsiteY55" fmla="*/ 1586789 h 2649785"/>
                  <a:gd name="connsiteX56" fmla="*/ 242010 w 1073505"/>
                  <a:gd name="connsiteY56" fmla="*/ 1798930 h 2649785"/>
                  <a:gd name="connsiteX57" fmla="*/ 216407 w 1073505"/>
                  <a:gd name="connsiteY57" fmla="*/ 1941576 h 2649785"/>
                  <a:gd name="connsiteX58" fmla="*/ 227380 w 1073505"/>
                  <a:gd name="connsiteY58" fmla="*/ 2069592 h 2649785"/>
                  <a:gd name="connsiteX59" fmla="*/ 238353 w 1073505"/>
                  <a:gd name="connsiteY59" fmla="*/ 2219554 h 2649785"/>
                  <a:gd name="connsiteX60" fmla="*/ 249326 w 1073505"/>
                  <a:gd name="connsiteY60" fmla="*/ 2256130 h 2649785"/>
                  <a:gd name="connsiteX61" fmla="*/ 198119 w 1073505"/>
                  <a:gd name="connsiteY61" fmla="*/ 2300021 h 2649785"/>
                  <a:gd name="connsiteX62" fmla="*/ 201777 w 1073505"/>
                  <a:gd name="connsiteY62" fmla="*/ 2365858 h 2649785"/>
                  <a:gd name="connsiteX63" fmla="*/ 212750 w 1073505"/>
                  <a:gd name="connsiteY63" fmla="*/ 2395118 h 2649785"/>
                  <a:gd name="connsiteX64" fmla="*/ 190804 w 1073505"/>
                  <a:gd name="connsiteY64" fmla="*/ 2548738 h 2649785"/>
                  <a:gd name="connsiteX65" fmla="*/ 220065 w 1073505"/>
                  <a:gd name="connsiteY65" fmla="*/ 2625547 h 2649785"/>
                  <a:gd name="connsiteX66" fmla="*/ 318518 w 1073505"/>
                  <a:gd name="connsiteY66" fmla="*/ 2636630 h 2649785"/>
                  <a:gd name="connsiteX67" fmla="*/ 363523 w 1073505"/>
                  <a:gd name="connsiteY67" fmla="*/ 2546620 h 2649785"/>
                  <a:gd name="connsiteX68" fmla="*/ 363523 w 1073505"/>
                  <a:gd name="connsiteY68" fmla="*/ 2411605 h 2649785"/>
                  <a:gd name="connsiteX69" fmla="*/ 408528 w 1073505"/>
                  <a:gd name="connsiteY69" fmla="*/ 2366600 h 2649785"/>
                  <a:gd name="connsiteX70" fmla="*/ 408528 w 1073505"/>
                  <a:gd name="connsiteY70" fmla="*/ 2276590 h 2649785"/>
                  <a:gd name="connsiteX71" fmla="*/ 453533 w 1073505"/>
                  <a:gd name="connsiteY71" fmla="*/ 2231585 h 2649785"/>
                  <a:gd name="connsiteX72" fmla="*/ 408528 w 1073505"/>
                  <a:gd name="connsiteY72" fmla="*/ 2006560 h 2649785"/>
                  <a:gd name="connsiteX73" fmla="*/ 453533 w 1073505"/>
                  <a:gd name="connsiteY73" fmla="*/ 1916550 h 2649785"/>
                  <a:gd name="connsiteX74" fmla="*/ 408528 w 1073505"/>
                  <a:gd name="connsiteY74" fmla="*/ 1781535 h 2649785"/>
                  <a:gd name="connsiteX75" fmla="*/ 453533 w 1073505"/>
                  <a:gd name="connsiteY75" fmla="*/ 1646520 h 2649785"/>
                  <a:gd name="connsiteX76" fmla="*/ 543543 w 1073505"/>
                  <a:gd name="connsiteY76" fmla="*/ 1421495 h 2649785"/>
                  <a:gd name="connsiteX77" fmla="*/ 543543 w 1073505"/>
                  <a:gd name="connsiteY77" fmla="*/ 1331485 h 2649785"/>
                  <a:gd name="connsiteX78" fmla="*/ 588548 w 1073505"/>
                  <a:gd name="connsiteY78" fmla="*/ 1466500 h 2649785"/>
                  <a:gd name="connsiteX79" fmla="*/ 588548 w 1073505"/>
                  <a:gd name="connsiteY79" fmla="*/ 1601515 h 2649785"/>
                  <a:gd name="connsiteX80" fmla="*/ 633553 w 1073505"/>
                  <a:gd name="connsiteY80" fmla="*/ 1781535 h 2649785"/>
                  <a:gd name="connsiteX81" fmla="*/ 588548 w 1073505"/>
                  <a:gd name="connsiteY81" fmla="*/ 1916550 h 2649785"/>
                  <a:gd name="connsiteX82" fmla="*/ 633553 w 1073505"/>
                  <a:gd name="connsiteY82" fmla="*/ 2141575 h 2649785"/>
                  <a:gd name="connsiteX83" fmla="*/ 633553 w 1073505"/>
                  <a:gd name="connsiteY83" fmla="*/ 2231585 h 2649785"/>
                  <a:gd name="connsiteX84" fmla="*/ 678558 w 1073505"/>
                  <a:gd name="connsiteY84" fmla="*/ 2231585 h 2649785"/>
                  <a:gd name="connsiteX85" fmla="*/ 768568 w 1073505"/>
                  <a:gd name="connsiteY85" fmla="*/ 2276590 h 2649785"/>
                  <a:gd name="connsiteX86" fmla="*/ 858578 w 1073505"/>
                  <a:gd name="connsiteY86" fmla="*/ 2321595 h 2649785"/>
                  <a:gd name="connsiteX87" fmla="*/ 948588 w 1073505"/>
                  <a:gd name="connsiteY87" fmla="*/ 2321595 h 2649785"/>
                  <a:gd name="connsiteX88" fmla="*/ 993593 w 1073505"/>
                  <a:gd name="connsiteY88" fmla="*/ 2276590 h 2649785"/>
                  <a:gd name="connsiteX89" fmla="*/ 903583 w 1073505"/>
                  <a:gd name="connsiteY89" fmla="*/ 2186580 h 2649785"/>
                  <a:gd name="connsiteX90" fmla="*/ 813573 w 1073505"/>
                  <a:gd name="connsiteY90" fmla="*/ 2141575 h 2649785"/>
                  <a:gd name="connsiteX91" fmla="*/ 813573 w 1073505"/>
                  <a:gd name="connsiteY91" fmla="*/ 2096570 h 2649785"/>
                  <a:gd name="connsiteX92" fmla="*/ 819911 w 1073505"/>
                  <a:gd name="connsiteY92" fmla="*/ 2087879 h 2649785"/>
                  <a:gd name="connsiteX93" fmla="*/ 768568 w 1073505"/>
                  <a:gd name="connsiteY93" fmla="*/ 1961555 h 2649785"/>
                  <a:gd name="connsiteX94" fmla="*/ 813573 w 1073505"/>
                  <a:gd name="connsiteY94" fmla="*/ 1781535 h 2649785"/>
                  <a:gd name="connsiteX95" fmla="*/ 813573 w 1073505"/>
                  <a:gd name="connsiteY95" fmla="*/ 1646520 h 2649785"/>
                  <a:gd name="connsiteX96" fmla="*/ 768568 w 1073505"/>
                  <a:gd name="connsiteY96" fmla="*/ 1601515 h 2649785"/>
                  <a:gd name="connsiteX97" fmla="*/ 813573 w 1073505"/>
                  <a:gd name="connsiteY97" fmla="*/ 1511505 h 2649785"/>
                  <a:gd name="connsiteX98" fmla="*/ 813573 w 1073505"/>
                  <a:gd name="connsiteY98" fmla="*/ 1376490 h 2649785"/>
                  <a:gd name="connsiteX0" fmla="*/ 922324 w 1073505"/>
                  <a:gd name="connsiteY0" fmla="*/ 1078382 h 2649785"/>
                  <a:gd name="connsiteX1" fmla="*/ 962558 w 1073505"/>
                  <a:gd name="connsiteY1" fmla="*/ 1118616 h 2649785"/>
                  <a:gd name="connsiteX2" fmla="*/ 969873 w 1073505"/>
                  <a:gd name="connsiteY2" fmla="*/ 1173480 h 2649785"/>
                  <a:gd name="connsiteX3" fmla="*/ 991818 w 1073505"/>
                  <a:gd name="connsiteY3" fmla="*/ 1125931 h 2649785"/>
                  <a:gd name="connsiteX4" fmla="*/ 1028394 w 1073505"/>
                  <a:gd name="connsiteY4" fmla="*/ 1133246 h 2649785"/>
                  <a:gd name="connsiteX5" fmla="*/ 1013764 w 1073505"/>
                  <a:gd name="connsiteY5" fmla="*/ 1169822 h 2649785"/>
                  <a:gd name="connsiteX6" fmla="*/ 991818 w 1073505"/>
                  <a:gd name="connsiteY6" fmla="*/ 1173480 h 2649785"/>
                  <a:gd name="connsiteX7" fmla="*/ 984503 w 1073505"/>
                  <a:gd name="connsiteY7" fmla="*/ 1202741 h 2649785"/>
                  <a:gd name="connsiteX8" fmla="*/ 966215 w 1073505"/>
                  <a:gd name="connsiteY8" fmla="*/ 1202741 h 2649785"/>
                  <a:gd name="connsiteX9" fmla="*/ 988161 w 1073505"/>
                  <a:gd name="connsiteY9" fmla="*/ 1235659 h 2649785"/>
                  <a:gd name="connsiteX10" fmla="*/ 1046682 w 1073505"/>
                  <a:gd name="connsiteY10" fmla="*/ 1195426 h 2649785"/>
                  <a:gd name="connsiteX11" fmla="*/ 1068628 w 1073505"/>
                  <a:gd name="connsiteY11" fmla="*/ 1129589 h 2649785"/>
                  <a:gd name="connsiteX12" fmla="*/ 1072286 w 1073505"/>
                  <a:gd name="connsiteY12" fmla="*/ 1093013 h 2649785"/>
                  <a:gd name="connsiteX13" fmla="*/ 1061313 w 1073505"/>
                  <a:gd name="connsiteY13" fmla="*/ 1071067 h 2649785"/>
                  <a:gd name="connsiteX14" fmla="*/ 1032052 w 1073505"/>
                  <a:gd name="connsiteY14" fmla="*/ 964997 h 2649785"/>
                  <a:gd name="connsiteX15" fmla="*/ 999134 w 1073505"/>
                  <a:gd name="connsiteY15" fmla="*/ 851611 h 2649785"/>
                  <a:gd name="connsiteX16" fmla="*/ 988161 w 1073505"/>
                  <a:gd name="connsiteY16" fmla="*/ 727253 h 2649785"/>
                  <a:gd name="connsiteX17" fmla="*/ 922324 w 1073505"/>
                  <a:gd name="connsiteY17" fmla="*/ 548030 h 2649785"/>
                  <a:gd name="connsiteX18" fmla="*/ 856487 w 1073505"/>
                  <a:gd name="connsiteY18" fmla="*/ 244450 h 2649785"/>
                  <a:gd name="connsiteX19" fmla="*/ 838199 w 1073505"/>
                  <a:gd name="connsiteY19" fmla="*/ 189586 h 2649785"/>
                  <a:gd name="connsiteX20" fmla="*/ 732129 w 1073505"/>
                  <a:gd name="connsiteY20" fmla="*/ 134722 h 2649785"/>
                  <a:gd name="connsiteX21" fmla="*/ 637031 w 1073505"/>
                  <a:gd name="connsiteY21" fmla="*/ 65227 h 2649785"/>
                  <a:gd name="connsiteX22" fmla="*/ 699210 w 1073505"/>
                  <a:gd name="connsiteY22" fmla="*/ 171298 h 2649785"/>
                  <a:gd name="connsiteX23" fmla="*/ 721156 w 1073505"/>
                  <a:gd name="connsiteY23" fmla="*/ 255422 h 2649785"/>
                  <a:gd name="connsiteX24" fmla="*/ 713841 w 1073505"/>
                  <a:gd name="connsiteY24" fmla="*/ 354178 h 2649785"/>
                  <a:gd name="connsiteX25" fmla="*/ 702868 w 1073505"/>
                  <a:gd name="connsiteY25" fmla="*/ 357835 h 2649785"/>
                  <a:gd name="connsiteX26" fmla="*/ 688238 w 1073505"/>
                  <a:gd name="connsiteY26" fmla="*/ 281026 h 2649785"/>
                  <a:gd name="connsiteX27" fmla="*/ 600455 w 1073505"/>
                  <a:gd name="connsiteY27" fmla="*/ 153010 h 2649785"/>
                  <a:gd name="connsiteX28" fmla="*/ 615086 w 1073505"/>
                  <a:gd name="connsiteY28" fmla="*/ 127406 h 2649785"/>
                  <a:gd name="connsiteX29" fmla="*/ 589482 w 1073505"/>
                  <a:gd name="connsiteY29" fmla="*/ 87173 h 2649785"/>
                  <a:gd name="connsiteX30" fmla="*/ 501700 w 1073505"/>
                  <a:gd name="connsiteY30" fmla="*/ 68885 h 2649785"/>
                  <a:gd name="connsiteX31" fmla="*/ 556564 w 1073505"/>
                  <a:gd name="connsiteY31" fmla="*/ 145694 h 2649785"/>
                  <a:gd name="connsiteX32" fmla="*/ 534618 w 1073505"/>
                  <a:gd name="connsiteY32" fmla="*/ 204216 h 2649785"/>
                  <a:gd name="connsiteX33" fmla="*/ 443178 w 1073505"/>
                  <a:gd name="connsiteY33" fmla="*/ 50597 h 2649785"/>
                  <a:gd name="connsiteX34" fmla="*/ 417575 w 1073505"/>
                  <a:gd name="connsiteY34" fmla="*/ 17678 h 2649785"/>
                  <a:gd name="connsiteX35" fmla="*/ 395630 w 1073505"/>
                  <a:gd name="connsiteY35" fmla="*/ 3048 h 2649785"/>
                  <a:gd name="connsiteX36" fmla="*/ 359054 w 1073505"/>
                  <a:gd name="connsiteY36" fmla="*/ 35966 h 2649785"/>
                  <a:gd name="connsiteX37" fmla="*/ 231038 w 1073505"/>
                  <a:gd name="connsiteY37" fmla="*/ 54254 h 2649785"/>
                  <a:gd name="connsiteX38" fmla="*/ 154228 w 1073505"/>
                  <a:gd name="connsiteY38" fmla="*/ 46939 h 2649785"/>
                  <a:gd name="connsiteX39" fmla="*/ 135940 w 1073505"/>
                  <a:gd name="connsiteY39" fmla="*/ 90830 h 2649785"/>
                  <a:gd name="connsiteX40" fmla="*/ 88391 w 1073505"/>
                  <a:gd name="connsiteY40" fmla="*/ 156667 h 2649785"/>
                  <a:gd name="connsiteX41" fmla="*/ 92049 w 1073505"/>
                  <a:gd name="connsiteY41" fmla="*/ 204216 h 2649785"/>
                  <a:gd name="connsiteX42" fmla="*/ 81076 w 1073505"/>
                  <a:gd name="connsiteY42" fmla="*/ 226162 h 2649785"/>
                  <a:gd name="connsiteX43" fmla="*/ 11582 w 1073505"/>
                  <a:gd name="connsiteY43" fmla="*/ 646786 h 2649785"/>
                  <a:gd name="connsiteX44" fmla="*/ 11582 w 1073505"/>
                  <a:gd name="connsiteY44" fmla="*/ 741883 h 2649785"/>
                  <a:gd name="connsiteX45" fmla="*/ 51815 w 1073505"/>
                  <a:gd name="connsiteY45" fmla="*/ 913790 h 2649785"/>
                  <a:gd name="connsiteX46" fmla="*/ 77418 w 1073505"/>
                  <a:gd name="connsiteY46" fmla="*/ 1023518 h 2649785"/>
                  <a:gd name="connsiteX47" fmla="*/ 59130 w 1073505"/>
                  <a:gd name="connsiteY47" fmla="*/ 1074725 h 2649785"/>
                  <a:gd name="connsiteX48" fmla="*/ 92049 w 1073505"/>
                  <a:gd name="connsiteY48" fmla="*/ 1074725 h 2649785"/>
                  <a:gd name="connsiteX49" fmla="*/ 110337 w 1073505"/>
                  <a:gd name="connsiteY49" fmla="*/ 1038149 h 2649785"/>
                  <a:gd name="connsiteX50" fmla="*/ 121310 w 1073505"/>
                  <a:gd name="connsiteY50" fmla="*/ 1140562 h 2649785"/>
                  <a:gd name="connsiteX51" fmla="*/ 216407 w 1073505"/>
                  <a:gd name="connsiteY51" fmla="*/ 1239317 h 2649785"/>
                  <a:gd name="connsiteX52" fmla="*/ 220065 w 1073505"/>
                  <a:gd name="connsiteY52" fmla="*/ 1297838 h 2649785"/>
                  <a:gd name="connsiteX53" fmla="*/ 245668 w 1073505"/>
                  <a:gd name="connsiteY53" fmla="*/ 1360018 h 2649785"/>
                  <a:gd name="connsiteX54" fmla="*/ 242010 w 1073505"/>
                  <a:gd name="connsiteY54" fmla="*/ 1506322 h 2649785"/>
                  <a:gd name="connsiteX55" fmla="*/ 256641 w 1073505"/>
                  <a:gd name="connsiteY55" fmla="*/ 1586789 h 2649785"/>
                  <a:gd name="connsiteX56" fmla="*/ 242010 w 1073505"/>
                  <a:gd name="connsiteY56" fmla="*/ 1798930 h 2649785"/>
                  <a:gd name="connsiteX57" fmla="*/ 216407 w 1073505"/>
                  <a:gd name="connsiteY57" fmla="*/ 1941576 h 2649785"/>
                  <a:gd name="connsiteX58" fmla="*/ 227380 w 1073505"/>
                  <a:gd name="connsiteY58" fmla="*/ 2069592 h 2649785"/>
                  <a:gd name="connsiteX59" fmla="*/ 238353 w 1073505"/>
                  <a:gd name="connsiteY59" fmla="*/ 2219554 h 2649785"/>
                  <a:gd name="connsiteX60" fmla="*/ 249326 w 1073505"/>
                  <a:gd name="connsiteY60" fmla="*/ 2256130 h 2649785"/>
                  <a:gd name="connsiteX61" fmla="*/ 198119 w 1073505"/>
                  <a:gd name="connsiteY61" fmla="*/ 2300021 h 2649785"/>
                  <a:gd name="connsiteX62" fmla="*/ 201777 w 1073505"/>
                  <a:gd name="connsiteY62" fmla="*/ 2365858 h 2649785"/>
                  <a:gd name="connsiteX63" fmla="*/ 212750 w 1073505"/>
                  <a:gd name="connsiteY63" fmla="*/ 2395118 h 2649785"/>
                  <a:gd name="connsiteX64" fmla="*/ 190804 w 1073505"/>
                  <a:gd name="connsiteY64" fmla="*/ 2548738 h 2649785"/>
                  <a:gd name="connsiteX65" fmla="*/ 220065 w 1073505"/>
                  <a:gd name="connsiteY65" fmla="*/ 2625547 h 2649785"/>
                  <a:gd name="connsiteX66" fmla="*/ 318518 w 1073505"/>
                  <a:gd name="connsiteY66" fmla="*/ 2636630 h 2649785"/>
                  <a:gd name="connsiteX67" fmla="*/ 363523 w 1073505"/>
                  <a:gd name="connsiteY67" fmla="*/ 2546620 h 2649785"/>
                  <a:gd name="connsiteX68" fmla="*/ 363523 w 1073505"/>
                  <a:gd name="connsiteY68" fmla="*/ 2411605 h 2649785"/>
                  <a:gd name="connsiteX69" fmla="*/ 408528 w 1073505"/>
                  <a:gd name="connsiteY69" fmla="*/ 2366600 h 2649785"/>
                  <a:gd name="connsiteX70" fmla="*/ 408528 w 1073505"/>
                  <a:gd name="connsiteY70" fmla="*/ 2276590 h 2649785"/>
                  <a:gd name="connsiteX71" fmla="*/ 453533 w 1073505"/>
                  <a:gd name="connsiteY71" fmla="*/ 2231585 h 2649785"/>
                  <a:gd name="connsiteX72" fmla="*/ 408528 w 1073505"/>
                  <a:gd name="connsiteY72" fmla="*/ 2006560 h 2649785"/>
                  <a:gd name="connsiteX73" fmla="*/ 453533 w 1073505"/>
                  <a:gd name="connsiteY73" fmla="*/ 1916550 h 2649785"/>
                  <a:gd name="connsiteX74" fmla="*/ 408528 w 1073505"/>
                  <a:gd name="connsiteY74" fmla="*/ 1781535 h 2649785"/>
                  <a:gd name="connsiteX75" fmla="*/ 453533 w 1073505"/>
                  <a:gd name="connsiteY75" fmla="*/ 1646520 h 2649785"/>
                  <a:gd name="connsiteX76" fmla="*/ 543543 w 1073505"/>
                  <a:gd name="connsiteY76" fmla="*/ 1421495 h 2649785"/>
                  <a:gd name="connsiteX77" fmla="*/ 543543 w 1073505"/>
                  <a:gd name="connsiteY77" fmla="*/ 1331485 h 2649785"/>
                  <a:gd name="connsiteX78" fmla="*/ 588548 w 1073505"/>
                  <a:gd name="connsiteY78" fmla="*/ 1466500 h 2649785"/>
                  <a:gd name="connsiteX79" fmla="*/ 588548 w 1073505"/>
                  <a:gd name="connsiteY79" fmla="*/ 1601515 h 2649785"/>
                  <a:gd name="connsiteX80" fmla="*/ 633553 w 1073505"/>
                  <a:gd name="connsiteY80" fmla="*/ 1781535 h 2649785"/>
                  <a:gd name="connsiteX81" fmla="*/ 588548 w 1073505"/>
                  <a:gd name="connsiteY81" fmla="*/ 1916550 h 2649785"/>
                  <a:gd name="connsiteX82" fmla="*/ 633553 w 1073505"/>
                  <a:gd name="connsiteY82" fmla="*/ 2141575 h 2649785"/>
                  <a:gd name="connsiteX83" fmla="*/ 633553 w 1073505"/>
                  <a:gd name="connsiteY83" fmla="*/ 2231585 h 2649785"/>
                  <a:gd name="connsiteX84" fmla="*/ 678558 w 1073505"/>
                  <a:gd name="connsiteY84" fmla="*/ 2231585 h 2649785"/>
                  <a:gd name="connsiteX85" fmla="*/ 768568 w 1073505"/>
                  <a:gd name="connsiteY85" fmla="*/ 2276590 h 2649785"/>
                  <a:gd name="connsiteX86" fmla="*/ 858578 w 1073505"/>
                  <a:gd name="connsiteY86" fmla="*/ 2321595 h 2649785"/>
                  <a:gd name="connsiteX87" fmla="*/ 948588 w 1073505"/>
                  <a:gd name="connsiteY87" fmla="*/ 2321595 h 2649785"/>
                  <a:gd name="connsiteX88" fmla="*/ 993593 w 1073505"/>
                  <a:gd name="connsiteY88" fmla="*/ 2276590 h 2649785"/>
                  <a:gd name="connsiteX89" fmla="*/ 903583 w 1073505"/>
                  <a:gd name="connsiteY89" fmla="*/ 2186580 h 2649785"/>
                  <a:gd name="connsiteX90" fmla="*/ 813573 w 1073505"/>
                  <a:gd name="connsiteY90" fmla="*/ 2141575 h 2649785"/>
                  <a:gd name="connsiteX91" fmla="*/ 813573 w 1073505"/>
                  <a:gd name="connsiteY91" fmla="*/ 2096570 h 2649785"/>
                  <a:gd name="connsiteX92" fmla="*/ 819911 w 1073505"/>
                  <a:gd name="connsiteY92" fmla="*/ 2087879 h 2649785"/>
                  <a:gd name="connsiteX93" fmla="*/ 768568 w 1073505"/>
                  <a:gd name="connsiteY93" fmla="*/ 1961555 h 2649785"/>
                  <a:gd name="connsiteX94" fmla="*/ 813573 w 1073505"/>
                  <a:gd name="connsiteY94" fmla="*/ 1781535 h 2649785"/>
                  <a:gd name="connsiteX95" fmla="*/ 813573 w 1073505"/>
                  <a:gd name="connsiteY95" fmla="*/ 1646520 h 2649785"/>
                  <a:gd name="connsiteX96" fmla="*/ 768568 w 1073505"/>
                  <a:gd name="connsiteY96" fmla="*/ 1601515 h 2649785"/>
                  <a:gd name="connsiteX97" fmla="*/ 813573 w 1073505"/>
                  <a:gd name="connsiteY97" fmla="*/ 1511505 h 2649785"/>
                  <a:gd name="connsiteX98" fmla="*/ 813573 w 1073505"/>
                  <a:gd name="connsiteY98" fmla="*/ 1376490 h 2649785"/>
                  <a:gd name="connsiteX99" fmla="*/ 827226 w 1073505"/>
                  <a:gd name="connsiteY99" fmla="*/ 1378305 h 2649785"/>
                  <a:gd name="connsiteX0" fmla="*/ 922324 w 1073505"/>
                  <a:gd name="connsiteY0" fmla="*/ 1078382 h 2649785"/>
                  <a:gd name="connsiteX1" fmla="*/ 962558 w 1073505"/>
                  <a:gd name="connsiteY1" fmla="*/ 1118616 h 2649785"/>
                  <a:gd name="connsiteX2" fmla="*/ 969873 w 1073505"/>
                  <a:gd name="connsiteY2" fmla="*/ 1173480 h 2649785"/>
                  <a:gd name="connsiteX3" fmla="*/ 991818 w 1073505"/>
                  <a:gd name="connsiteY3" fmla="*/ 1125931 h 2649785"/>
                  <a:gd name="connsiteX4" fmla="*/ 1028394 w 1073505"/>
                  <a:gd name="connsiteY4" fmla="*/ 1133246 h 2649785"/>
                  <a:gd name="connsiteX5" fmla="*/ 1013764 w 1073505"/>
                  <a:gd name="connsiteY5" fmla="*/ 1169822 h 2649785"/>
                  <a:gd name="connsiteX6" fmla="*/ 991818 w 1073505"/>
                  <a:gd name="connsiteY6" fmla="*/ 1173480 h 2649785"/>
                  <a:gd name="connsiteX7" fmla="*/ 984503 w 1073505"/>
                  <a:gd name="connsiteY7" fmla="*/ 1202741 h 2649785"/>
                  <a:gd name="connsiteX8" fmla="*/ 966215 w 1073505"/>
                  <a:gd name="connsiteY8" fmla="*/ 1202741 h 2649785"/>
                  <a:gd name="connsiteX9" fmla="*/ 988161 w 1073505"/>
                  <a:gd name="connsiteY9" fmla="*/ 1235659 h 2649785"/>
                  <a:gd name="connsiteX10" fmla="*/ 1046682 w 1073505"/>
                  <a:gd name="connsiteY10" fmla="*/ 1195426 h 2649785"/>
                  <a:gd name="connsiteX11" fmla="*/ 1068628 w 1073505"/>
                  <a:gd name="connsiteY11" fmla="*/ 1129589 h 2649785"/>
                  <a:gd name="connsiteX12" fmla="*/ 1072286 w 1073505"/>
                  <a:gd name="connsiteY12" fmla="*/ 1093013 h 2649785"/>
                  <a:gd name="connsiteX13" fmla="*/ 1061313 w 1073505"/>
                  <a:gd name="connsiteY13" fmla="*/ 1071067 h 2649785"/>
                  <a:gd name="connsiteX14" fmla="*/ 1032052 w 1073505"/>
                  <a:gd name="connsiteY14" fmla="*/ 964997 h 2649785"/>
                  <a:gd name="connsiteX15" fmla="*/ 999134 w 1073505"/>
                  <a:gd name="connsiteY15" fmla="*/ 851611 h 2649785"/>
                  <a:gd name="connsiteX16" fmla="*/ 988161 w 1073505"/>
                  <a:gd name="connsiteY16" fmla="*/ 727253 h 2649785"/>
                  <a:gd name="connsiteX17" fmla="*/ 922324 w 1073505"/>
                  <a:gd name="connsiteY17" fmla="*/ 548030 h 2649785"/>
                  <a:gd name="connsiteX18" fmla="*/ 856487 w 1073505"/>
                  <a:gd name="connsiteY18" fmla="*/ 244450 h 2649785"/>
                  <a:gd name="connsiteX19" fmla="*/ 838199 w 1073505"/>
                  <a:gd name="connsiteY19" fmla="*/ 189586 h 2649785"/>
                  <a:gd name="connsiteX20" fmla="*/ 732129 w 1073505"/>
                  <a:gd name="connsiteY20" fmla="*/ 134722 h 2649785"/>
                  <a:gd name="connsiteX21" fmla="*/ 637031 w 1073505"/>
                  <a:gd name="connsiteY21" fmla="*/ 65227 h 2649785"/>
                  <a:gd name="connsiteX22" fmla="*/ 699210 w 1073505"/>
                  <a:gd name="connsiteY22" fmla="*/ 171298 h 2649785"/>
                  <a:gd name="connsiteX23" fmla="*/ 721156 w 1073505"/>
                  <a:gd name="connsiteY23" fmla="*/ 255422 h 2649785"/>
                  <a:gd name="connsiteX24" fmla="*/ 713841 w 1073505"/>
                  <a:gd name="connsiteY24" fmla="*/ 354178 h 2649785"/>
                  <a:gd name="connsiteX25" fmla="*/ 702868 w 1073505"/>
                  <a:gd name="connsiteY25" fmla="*/ 357835 h 2649785"/>
                  <a:gd name="connsiteX26" fmla="*/ 688238 w 1073505"/>
                  <a:gd name="connsiteY26" fmla="*/ 281026 h 2649785"/>
                  <a:gd name="connsiteX27" fmla="*/ 600455 w 1073505"/>
                  <a:gd name="connsiteY27" fmla="*/ 153010 h 2649785"/>
                  <a:gd name="connsiteX28" fmla="*/ 615086 w 1073505"/>
                  <a:gd name="connsiteY28" fmla="*/ 127406 h 2649785"/>
                  <a:gd name="connsiteX29" fmla="*/ 589482 w 1073505"/>
                  <a:gd name="connsiteY29" fmla="*/ 87173 h 2649785"/>
                  <a:gd name="connsiteX30" fmla="*/ 501700 w 1073505"/>
                  <a:gd name="connsiteY30" fmla="*/ 68885 h 2649785"/>
                  <a:gd name="connsiteX31" fmla="*/ 556564 w 1073505"/>
                  <a:gd name="connsiteY31" fmla="*/ 145694 h 2649785"/>
                  <a:gd name="connsiteX32" fmla="*/ 534618 w 1073505"/>
                  <a:gd name="connsiteY32" fmla="*/ 204216 h 2649785"/>
                  <a:gd name="connsiteX33" fmla="*/ 443178 w 1073505"/>
                  <a:gd name="connsiteY33" fmla="*/ 50597 h 2649785"/>
                  <a:gd name="connsiteX34" fmla="*/ 417575 w 1073505"/>
                  <a:gd name="connsiteY34" fmla="*/ 17678 h 2649785"/>
                  <a:gd name="connsiteX35" fmla="*/ 395630 w 1073505"/>
                  <a:gd name="connsiteY35" fmla="*/ 3048 h 2649785"/>
                  <a:gd name="connsiteX36" fmla="*/ 359054 w 1073505"/>
                  <a:gd name="connsiteY36" fmla="*/ 35966 h 2649785"/>
                  <a:gd name="connsiteX37" fmla="*/ 231038 w 1073505"/>
                  <a:gd name="connsiteY37" fmla="*/ 54254 h 2649785"/>
                  <a:gd name="connsiteX38" fmla="*/ 154228 w 1073505"/>
                  <a:gd name="connsiteY38" fmla="*/ 46939 h 2649785"/>
                  <a:gd name="connsiteX39" fmla="*/ 135940 w 1073505"/>
                  <a:gd name="connsiteY39" fmla="*/ 90830 h 2649785"/>
                  <a:gd name="connsiteX40" fmla="*/ 88391 w 1073505"/>
                  <a:gd name="connsiteY40" fmla="*/ 156667 h 2649785"/>
                  <a:gd name="connsiteX41" fmla="*/ 92049 w 1073505"/>
                  <a:gd name="connsiteY41" fmla="*/ 204216 h 2649785"/>
                  <a:gd name="connsiteX42" fmla="*/ 81076 w 1073505"/>
                  <a:gd name="connsiteY42" fmla="*/ 226162 h 2649785"/>
                  <a:gd name="connsiteX43" fmla="*/ 11582 w 1073505"/>
                  <a:gd name="connsiteY43" fmla="*/ 646786 h 2649785"/>
                  <a:gd name="connsiteX44" fmla="*/ 11582 w 1073505"/>
                  <a:gd name="connsiteY44" fmla="*/ 741883 h 2649785"/>
                  <a:gd name="connsiteX45" fmla="*/ 51815 w 1073505"/>
                  <a:gd name="connsiteY45" fmla="*/ 913790 h 2649785"/>
                  <a:gd name="connsiteX46" fmla="*/ 77418 w 1073505"/>
                  <a:gd name="connsiteY46" fmla="*/ 1023518 h 2649785"/>
                  <a:gd name="connsiteX47" fmla="*/ 59130 w 1073505"/>
                  <a:gd name="connsiteY47" fmla="*/ 1074725 h 2649785"/>
                  <a:gd name="connsiteX48" fmla="*/ 92049 w 1073505"/>
                  <a:gd name="connsiteY48" fmla="*/ 1074725 h 2649785"/>
                  <a:gd name="connsiteX49" fmla="*/ 110337 w 1073505"/>
                  <a:gd name="connsiteY49" fmla="*/ 1038149 h 2649785"/>
                  <a:gd name="connsiteX50" fmla="*/ 121310 w 1073505"/>
                  <a:gd name="connsiteY50" fmla="*/ 1140562 h 2649785"/>
                  <a:gd name="connsiteX51" fmla="*/ 216407 w 1073505"/>
                  <a:gd name="connsiteY51" fmla="*/ 1239317 h 2649785"/>
                  <a:gd name="connsiteX52" fmla="*/ 220065 w 1073505"/>
                  <a:gd name="connsiteY52" fmla="*/ 1297838 h 2649785"/>
                  <a:gd name="connsiteX53" fmla="*/ 245668 w 1073505"/>
                  <a:gd name="connsiteY53" fmla="*/ 1360018 h 2649785"/>
                  <a:gd name="connsiteX54" fmla="*/ 242010 w 1073505"/>
                  <a:gd name="connsiteY54" fmla="*/ 1506322 h 2649785"/>
                  <a:gd name="connsiteX55" fmla="*/ 256641 w 1073505"/>
                  <a:gd name="connsiteY55" fmla="*/ 1586789 h 2649785"/>
                  <a:gd name="connsiteX56" fmla="*/ 242010 w 1073505"/>
                  <a:gd name="connsiteY56" fmla="*/ 1798930 h 2649785"/>
                  <a:gd name="connsiteX57" fmla="*/ 216407 w 1073505"/>
                  <a:gd name="connsiteY57" fmla="*/ 1941576 h 2649785"/>
                  <a:gd name="connsiteX58" fmla="*/ 227380 w 1073505"/>
                  <a:gd name="connsiteY58" fmla="*/ 2069592 h 2649785"/>
                  <a:gd name="connsiteX59" fmla="*/ 238353 w 1073505"/>
                  <a:gd name="connsiteY59" fmla="*/ 2219554 h 2649785"/>
                  <a:gd name="connsiteX60" fmla="*/ 249326 w 1073505"/>
                  <a:gd name="connsiteY60" fmla="*/ 2256130 h 2649785"/>
                  <a:gd name="connsiteX61" fmla="*/ 198119 w 1073505"/>
                  <a:gd name="connsiteY61" fmla="*/ 2300021 h 2649785"/>
                  <a:gd name="connsiteX62" fmla="*/ 201777 w 1073505"/>
                  <a:gd name="connsiteY62" fmla="*/ 2365858 h 2649785"/>
                  <a:gd name="connsiteX63" fmla="*/ 212750 w 1073505"/>
                  <a:gd name="connsiteY63" fmla="*/ 2395118 h 2649785"/>
                  <a:gd name="connsiteX64" fmla="*/ 190804 w 1073505"/>
                  <a:gd name="connsiteY64" fmla="*/ 2548738 h 2649785"/>
                  <a:gd name="connsiteX65" fmla="*/ 220065 w 1073505"/>
                  <a:gd name="connsiteY65" fmla="*/ 2625547 h 2649785"/>
                  <a:gd name="connsiteX66" fmla="*/ 318518 w 1073505"/>
                  <a:gd name="connsiteY66" fmla="*/ 2636630 h 2649785"/>
                  <a:gd name="connsiteX67" fmla="*/ 363523 w 1073505"/>
                  <a:gd name="connsiteY67" fmla="*/ 2546620 h 2649785"/>
                  <a:gd name="connsiteX68" fmla="*/ 363523 w 1073505"/>
                  <a:gd name="connsiteY68" fmla="*/ 2411605 h 2649785"/>
                  <a:gd name="connsiteX69" fmla="*/ 408528 w 1073505"/>
                  <a:gd name="connsiteY69" fmla="*/ 2366600 h 2649785"/>
                  <a:gd name="connsiteX70" fmla="*/ 408528 w 1073505"/>
                  <a:gd name="connsiteY70" fmla="*/ 2276590 h 2649785"/>
                  <a:gd name="connsiteX71" fmla="*/ 453533 w 1073505"/>
                  <a:gd name="connsiteY71" fmla="*/ 2231585 h 2649785"/>
                  <a:gd name="connsiteX72" fmla="*/ 408528 w 1073505"/>
                  <a:gd name="connsiteY72" fmla="*/ 2006560 h 2649785"/>
                  <a:gd name="connsiteX73" fmla="*/ 453533 w 1073505"/>
                  <a:gd name="connsiteY73" fmla="*/ 1916550 h 2649785"/>
                  <a:gd name="connsiteX74" fmla="*/ 408528 w 1073505"/>
                  <a:gd name="connsiteY74" fmla="*/ 1781535 h 2649785"/>
                  <a:gd name="connsiteX75" fmla="*/ 453533 w 1073505"/>
                  <a:gd name="connsiteY75" fmla="*/ 1646520 h 2649785"/>
                  <a:gd name="connsiteX76" fmla="*/ 543543 w 1073505"/>
                  <a:gd name="connsiteY76" fmla="*/ 1421495 h 2649785"/>
                  <a:gd name="connsiteX77" fmla="*/ 543543 w 1073505"/>
                  <a:gd name="connsiteY77" fmla="*/ 1331485 h 2649785"/>
                  <a:gd name="connsiteX78" fmla="*/ 588548 w 1073505"/>
                  <a:gd name="connsiteY78" fmla="*/ 1466500 h 2649785"/>
                  <a:gd name="connsiteX79" fmla="*/ 588548 w 1073505"/>
                  <a:gd name="connsiteY79" fmla="*/ 1601515 h 2649785"/>
                  <a:gd name="connsiteX80" fmla="*/ 633553 w 1073505"/>
                  <a:gd name="connsiteY80" fmla="*/ 1781535 h 2649785"/>
                  <a:gd name="connsiteX81" fmla="*/ 588548 w 1073505"/>
                  <a:gd name="connsiteY81" fmla="*/ 1916550 h 2649785"/>
                  <a:gd name="connsiteX82" fmla="*/ 633553 w 1073505"/>
                  <a:gd name="connsiteY82" fmla="*/ 2141575 h 2649785"/>
                  <a:gd name="connsiteX83" fmla="*/ 633553 w 1073505"/>
                  <a:gd name="connsiteY83" fmla="*/ 2231585 h 2649785"/>
                  <a:gd name="connsiteX84" fmla="*/ 678558 w 1073505"/>
                  <a:gd name="connsiteY84" fmla="*/ 2231585 h 2649785"/>
                  <a:gd name="connsiteX85" fmla="*/ 768568 w 1073505"/>
                  <a:gd name="connsiteY85" fmla="*/ 2276590 h 2649785"/>
                  <a:gd name="connsiteX86" fmla="*/ 858578 w 1073505"/>
                  <a:gd name="connsiteY86" fmla="*/ 2321595 h 2649785"/>
                  <a:gd name="connsiteX87" fmla="*/ 948588 w 1073505"/>
                  <a:gd name="connsiteY87" fmla="*/ 2321595 h 2649785"/>
                  <a:gd name="connsiteX88" fmla="*/ 993593 w 1073505"/>
                  <a:gd name="connsiteY88" fmla="*/ 2276590 h 2649785"/>
                  <a:gd name="connsiteX89" fmla="*/ 903583 w 1073505"/>
                  <a:gd name="connsiteY89" fmla="*/ 2186580 h 2649785"/>
                  <a:gd name="connsiteX90" fmla="*/ 813573 w 1073505"/>
                  <a:gd name="connsiteY90" fmla="*/ 2141575 h 2649785"/>
                  <a:gd name="connsiteX91" fmla="*/ 813573 w 1073505"/>
                  <a:gd name="connsiteY91" fmla="*/ 2096570 h 2649785"/>
                  <a:gd name="connsiteX92" fmla="*/ 819911 w 1073505"/>
                  <a:gd name="connsiteY92" fmla="*/ 2087879 h 2649785"/>
                  <a:gd name="connsiteX93" fmla="*/ 768568 w 1073505"/>
                  <a:gd name="connsiteY93" fmla="*/ 1961555 h 2649785"/>
                  <a:gd name="connsiteX94" fmla="*/ 813573 w 1073505"/>
                  <a:gd name="connsiteY94" fmla="*/ 1781535 h 2649785"/>
                  <a:gd name="connsiteX95" fmla="*/ 813573 w 1073505"/>
                  <a:gd name="connsiteY95" fmla="*/ 1646520 h 2649785"/>
                  <a:gd name="connsiteX96" fmla="*/ 768568 w 1073505"/>
                  <a:gd name="connsiteY96" fmla="*/ 1601515 h 2649785"/>
                  <a:gd name="connsiteX97" fmla="*/ 813573 w 1073505"/>
                  <a:gd name="connsiteY97" fmla="*/ 1511505 h 2649785"/>
                  <a:gd name="connsiteX98" fmla="*/ 813573 w 1073505"/>
                  <a:gd name="connsiteY98" fmla="*/ 1376490 h 2649785"/>
                  <a:gd name="connsiteX99" fmla="*/ 858578 w 1073505"/>
                  <a:gd name="connsiteY99" fmla="*/ 1241475 h 2649785"/>
                  <a:gd name="connsiteX0" fmla="*/ 922324 w 1073505"/>
                  <a:gd name="connsiteY0" fmla="*/ 1078382 h 2649785"/>
                  <a:gd name="connsiteX1" fmla="*/ 962558 w 1073505"/>
                  <a:gd name="connsiteY1" fmla="*/ 1118616 h 2649785"/>
                  <a:gd name="connsiteX2" fmla="*/ 969873 w 1073505"/>
                  <a:gd name="connsiteY2" fmla="*/ 1173480 h 2649785"/>
                  <a:gd name="connsiteX3" fmla="*/ 991818 w 1073505"/>
                  <a:gd name="connsiteY3" fmla="*/ 1125931 h 2649785"/>
                  <a:gd name="connsiteX4" fmla="*/ 1028394 w 1073505"/>
                  <a:gd name="connsiteY4" fmla="*/ 1133246 h 2649785"/>
                  <a:gd name="connsiteX5" fmla="*/ 1013764 w 1073505"/>
                  <a:gd name="connsiteY5" fmla="*/ 1169822 h 2649785"/>
                  <a:gd name="connsiteX6" fmla="*/ 991818 w 1073505"/>
                  <a:gd name="connsiteY6" fmla="*/ 1173480 h 2649785"/>
                  <a:gd name="connsiteX7" fmla="*/ 984503 w 1073505"/>
                  <a:gd name="connsiteY7" fmla="*/ 1202741 h 2649785"/>
                  <a:gd name="connsiteX8" fmla="*/ 966215 w 1073505"/>
                  <a:gd name="connsiteY8" fmla="*/ 1202741 h 2649785"/>
                  <a:gd name="connsiteX9" fmla="*/ 988161 w 1073505"/>
                  <a:gd name="connsiteY9" fmla="*/ 1235659 h 2649785"/>
                  <a:gd name="connsiteX10" fmla="*/ 1046682 w 1073505"/>
                  <a:gd name="connsiteY10" fmla="*/ 1195426 h 2649785"/>
                  <a:gd name="connsiteX11" fmla="*/ 1068628 w 1073505"/>
                  <a:gd name="connsiteY11" fmla="*/ 1129589 h 2649785"/>
                  <a:gd name="connsiteX12" fmla="*/ 1072286 w 1073505"/>
                  <a:gd name="connsiteY12" fmla="*/ 1093013 h 2649785"/>
                  <a:gd name="connsiteX13" fmla="*/ 1061313 w 1073505"/>
                  <a:gd name="connsiteY13" fmla="*/ 1071067 h 2649785"/>
                  <a:gd name="connsiteX14" fmla="*/ 1032052 w 1073505"/>
                  <a:gd name="connsiteY14" fmla="*/ 964997 h 2649785"/>
                  <a:gd name="connsiteX15" fmla="*/ 999134 w 1073505"/>
                  <a:gd name="connsiteY15" fmla="*/ 851611 h 2649785"/>
                  <a:gd name="connsiteX16" fmla="*/ 988161 w 1073505"/>
                  <a:gd name="connsiteY16" fmla="*/ 727253 h 2649785"/>
                  <a:gd name="connsiteX17" fmla="*/ 922324 w 1073505"/>
                  <a:gd name="connsiteY17" fmla="*/ 548030 h 2649785"/>
                  <a:gd name="connsiteX18" fmla="*/ 856487 w 1073505"/>
                  <a:gd name="connsiteY18" fmla="*/ 244450 h 2649785"/>
                  <a:gd name="connsiteX19" fmla="*/ 838199 w 1073505"/>
                  <a:gd name="connsiteY19" fmla="*/ 189586 h 2649785"/>
                  <a:gd name="connsiteX20" fmla="*/ 732129 w 1073505"/>
                  <a:gd name="connsiteY20" fmla="*/ 134722 h 2649785"/>
                  <a:gd name="connsiteX21" fmla="*/ 637031 w 1073505"/>
                  <a:gd name="connsiteY21" fmla="*/ 65227 h 2649785"/>
                  <a:gd name="connsiteX22" fmla="*/ 699210 w 1073505"/>
                  <a:gd name="connsiteY22" fmla="*/ 171298 h 2649785"/>
                  <a:gd name="connsiteX23" fmla="*/ 721156 w 1073505"/>
                  <a:gd name="connsiteY23" fmla="*/ 255422 h 2649785"/>
                  <a:gd name="connsiteX24" fmla="*/ 713841 w 1073505"/>
                  <a:gd name="connsiteY24" fmla="*/ 354178 h 2649785"/>
                  <a:gd name="connsiteX25" fmla="*/ 702868 w 1073505"/>
                  <a:gd name="connsiteY25" fmla="*/ 357835 h 2649785"/>
                  <a:gd name="connsiteX26" fmla="*/ 688238 w 1073505"/>
                  <a:gd name="connsiteY26" fmla="*/ 281026 h 2649785"/>
                  <a:gd name="connsiteX27" fmla="*/ 600455 w 1073505"/>
                  <a:gd name="connsiteY27" fmla="*/ 153010 h 2649785"/>
                  <a:gd name="connsiteX28" fmla="*/ 615086 w 1073505"/>
                  <a:gd name="connsiteY28" fmla="*/ 127406 h 2649785"/>
                  <a:gd name="connsiteX29" fmla="*/ 589482 w 1073505"/>
                  <a:gd name="connsiteY29" fmla="*/ 87173 h 2649785"/>
                  <a:gd name="connsiteX30" fmla="*/ 501700 w 1073505"/>
                  <a:gd name="connsiteY30" fmla="*/ 68885 h 2649785"/>
                  <a:gd name="connsiteX31" fmla="*/ 556564 w 1073505"/>
                  <a:gd name="connsiteY31" fmla="*/ 145694 h 2649785"/>
                  <a:gd name="connsiteX32" fmla="*/ 534618 w 1073505"/>
                  <a:gd name="connsiteY32" fmla="*/ 204216 h 2649785"/>
                  <a:gd name="connsiteX33" fmla="*/ 443178 w 1073505"/>
                  <a:gd name="connsiteY33" fmla="*/ 50597 h 2649785"/>
                  <a:gd name="connsiteX34" fmla="*/ 417575 w 1073505"/>
                  <a:gd name="connsiteY34" fmla="*/ 17678 h 2649785"/>
                  <a:gd name="connsiteX35" fmla="*/ 395630 w 1073505"/>
                  <a:gd name="connsiteY35" fmla="*/ 3048 h 2649785"/>
                  <a:gd name="connsiteX36" fmla="*/ 359054 w 1073505"/>
                  <a:gd name="connsiteY36" fmla="*/ 35966 h 2649785"/>
                  <a:gd name="connsiteX37" fmla="*/ 231038 w 1073505"/>
                  <a:gd name="connsiteY37" fmla="*/ 54254 h 2649785"/>
                  <a:gd name="connsiteX38" fmla="*/ 154228 w 1073505"/>
                  <a:gd name="connsiteY38" fmla="*/ 46939 h 2649785"/>
                  <a:gd name="connsiteX39" fmla="*/ 135940 w 1073505"/>
                  <a:gd name="connsiteY39" fmla="*/ 90830 h 2649785"/>
                  <a:gd name="connsiteX40" fmla="*/ 88391 w 1073505"/>
                  <a:gd name="connsiteY40" fmla="*/ 156667 h 2649785"/>
                  <a:gd name="connsiteX41" fmla="*/ 92049 w 1073505"/>
                  <a:gd name="connsiteY41" fmla="*/ 204216 h 2649785"/>
                  <a:gd name="connsiteX42" fmla="*/ 81076 w 1073505"/>
                  <a:gd name="connsiteY42" fmla="*/ 226162 h 2649785"/>
                  <a:gd name="connsiteX43" fmla="*/ 11582 w 1073505"/>
                  <a:gd name="connsiteY43" fmla="*/ 646786 h 2649785"/>
                  <a:gd name="connsiteX44" fmla="*/ 11582 w 1073505"/>
                  <a:gd name="connsiteY44" fmla="*/ 741883 h 2649785"/>
                  <a:gd name="connsiteX45" fmla="*/ 51815 w 1073505"/>
                  <a:gd name="connsiteY45" fmla="*/ 913790 h 2649785"/>
                  <a:gd name="connsiteX46" fmla="*/ 77418 w 1073505"/>
                  <a:gd name="connsiteY46" fmla="*/ 1023518 h 2649785"/>
                  <a:gd name="connsiteX47" fmla="*/ 59130 w 1073505"/>
                  <a:gd name="connsiteY47" fmla="*/ 1074725 h 2649785"/>
                  <a:gd name="connsiteX48" fmla="*/ 92049 w 1073505"/>
                  <a:gd name="connsiteY48" fmla="*/ 1074725 h 2649785"/>
                  <a:gd name="connsiteX49" fmla="*/ 110337 w 1073505"/>
                  <a:gd name="connsiteY49" fmla="*/ 1038149 h 2649785"/>
                  <a:gd name="connsiteX50" fmla="*/ 121310 w 1073505"/>
                  <a:gd name="connsiteY50" fmla="*/ 1140562 h 2649785"/>
                  <a:gd name="connsiteX51" fmla="*/ 216407 w 1073505"/>
                  <a:gd name="connsiteY51" fmla="*/ 1239317 h 2649785"/>
                  <a:gd name="connsiteX52" fmla="*/ 220065 w 1073505"/>
                  <a:gd name="connsiteY52" fmla="*/ 1297838 h 2649785"/>
                  <a:gd name="connsiteX53" fmla="*/ 245668 w 1073505"/>
                  <a:gd name="connsiteY53" fmla="*/ 1360018 h 2649785"/>
                  <a:gd name="connsiteX54" fmla="*/ 242010 w 1073505"/>
                  <a:gd name="connsiteY54" fmla="*/ 1506322 h 2649785"/>
                  <a:gd name="connsiteX55" fmla="*/ 256641 w 1073505"/>
                  <a:gd name="connsiteY55" fmla="*/ 1586789 h 2649785"/>
                  <a:gd name="connsiteX56" fmla="*/ 242010 w 1073505"/>
                  <a:gd name="connsiteY56" fmla="*/ 1798930 h 2649785"/>
                  <a:gd name="connsiteX57" fmla="*/ 216407 w 1073505"/>
                  <a:gd name="connsiteY57" fmla="*/ 1941576 h 2649785"/>
                  <a:gd name="connsiteX58" fmla="*/ 227380 w 1073505"/>
                  <a:gd name="connsiteY58" fmla="*/ 2069592 h 2649785"/>
                  <a:gd name="connsiteX59" fmla="*/ 238353 w 1073505"/>
                  <a:gd name="connsiteY59" fmla="*/ 2219554 h 2649785"/>
                  <a:gd name="connsiteX60" fmla="*/ 249326 w 1073505"/>
                  <a:gd name="connsiteY60" fmla="*/ 2256130 h 2649785"/>
                  <a:gd name="connsiteX61" fmla="*/ 198119 w 1073505"/>
                  <a:gd name="connsiteY61" fmla="*/ 2300021 h 2649785"/>
                  <a:gd name="connsiteX62" fmla="*/ 201777 w 1073505"/>
                  <a:gd name="connsiteY62" fmla="*/ 2365858 h 2649785"/>
                  <a:gd name="connsiteX63" fmla="*/ 212750 w 1073505"/>
                  <a:gd name="connsiteY63" fmla="*/ 2395118 h 2649785"/>
                  <a:gd name="connsiteX64" fmla="*/ 190804 w 1073505"/>
                  <a:gd name="connsiteY64" fmla="*/ 2548738 h 2649785"/>
                  <a:gd name="connsiteX65" fmla="*/ 220065 w 1073505"/>
                  <a:gd name="connsiteY65" fmla="*/ 2625547 h 2649785"/>
                  <a:gd name="connsiteX66" fmla="*/ 318518 w 1073505"/>
                  <a:gd name="connsiteY66" fmla="*/ 2636630 h 2649785"/>
                  <a:gd name="connsiteX67" fmla="*/ 363523 w 1073505"/>
                  <a:gd name="connsiteY67" fmla="*/ 2546620 h 2649785"/>
                  <a:gd name="connsiteX68" fmla="*/ 363523 w 1073505"/>
                  <a:gd name="connsiteY68" fmla="*/ 2411605 h 2649785"/>
                  <a:gd name="connsiteX69" fmla="*/ 408528 w 1073505"/>
                  <a:gd name="connsiteY69" fmla="*/ 2366600 h 2649785"/>
                  <a:gd name="connsiteX70" fmla="*/ 408528 w 1073505"/>
                  <a:gd name="connsiteY70" fmla="*/ 2276590 h 2649785"/>
                  <a:gd name="connsiteX71" fmla="*/ 453533 w 1073505"/>
                  <a:gd name="connsiteY71" fmla="*/ 2231585 h 2649785"/>
                  <a:gd name="connsiteX72" fmla="*/ 408528 w 1073505"/>
                  <a:gd name="connsiteY72" fmla="*/ 2006560 h 2649785"/>
                  <a:gd name="connsiteX73" fmla="*/ 453533 w 1073505"/>
                  <a:gd name="connsiteY73" fmla="*/ 1916550 h 2649785"/>
                  <a:gd name="connsiteX74" fmla="*/ 408528 w 1073505"/>
                  <a:gd name="connsiteY74" fmla="*/ 1781535 h 2649785"/>
                  <a:gd name="connsiteX75" fmla="*/ 453533 w 1073505"/>
                  <a:gd name="connsiteY75" fmla="*/ 1646520 h 2649785"/>
                  <a:gd name="connsiteX76" fmla="*/ 543543 w 1073505"/>
                  <a:gd name="connsiteY76" fmla="*/ 1421495 h 2649785"/>
                  <a:gd name="connsiteX77" fmla="*/ 543543 w 1073505"/>
                  <a:gd name="connsiteY77" fmla="*/ 1331485 h 2649785"/>
                  <a:gd name="connsiteX78" fmla="*/ 588548 w 1073505"/>
                  <a:gd name="connsiteY78" fmla="*/ 1466500 h 2649785"/>
                  <a:gd name="connsiteX79" fmla="*/ 588548 w 1073505"/>
                  <a:gd name="connsiteY79" fmla="*/ 1601515 h 2649785"/>
                  <a:gd name="connsiteX80" fmla="*/ 633553 w 1073505"/>
                  <a:gd name="connsiteY80" fmla="*/ 1781535 h 2649785"/>
                  <a:gd name="connsiteX81" fmla="*/ 588548 w 1073505"/>
                  <a:gd name="connsiteY81" fmla="*/ 1916550 h 2649785"/>
                  <a:gd name="connsiteX82" fmla="*/ 633553 w 1073505"/>
                  <a:gd name="connsiteY82" fmla="*/ 2141575 h 2649785"/>
                  <a:gd name="connsiteX83" fmla="*/ 633553 w 1073505"/>
                  <a:gd name="connsiteY83" fmla="*/ 2231585 h 2649785"/>
                  <a:gd name="connsiteX84" fmla="*/ 678558 w 1073505"/>
                  <a:gd name="connsiteY84" fmla="*/ 2231585 h 2649785"/>
                  <a:gd name="connsiteX85" fmla="*/ 768568 w 1073505"/>
                  <a:gd name="connsiteY85" fmla="*/ 2276590 h 2649785"/>
                  <a:gd name="connsiteX86" fmla="*/ 858578 w 1073505"/>
                  <a:gd name="connsiteY86" fmla="*/ 2321595 h 2649785"/>
                  <a:gd name="connsiteX87" fmla="*/ 948588 w 1073505"/>
                  <a:gd name="connsiteY87" fmla="*/ 2321595 h 2649785"/>
                  <a:gd name="connsiteX88" fmla="*/ 993593 w 1073505"/>
                  <a:gd name="connsiteY88" fmla="*/ 2276590 h 2649785"/>
                  <a:gd name="connsiteX89" fmla="*/ 903583 w 1073505"/>
                  <a:gd name="connsiteY89" fmla="*/ 2186580 h 2649785"/>
                  <a:gd name="connsiteX90" fmla="*/ 813573 w 1073505"/>
                  <a:gd name="connsiteY90" fmla="*/ 2141575 h 2649785"/>
                  <a:gd name="connsiteX91" fmla="*/ 813573 w 1073505"/>
                  <a:gd name="connsiteY91" fmla="*/ 2096570 h 2649785"/>
                  <a:gd name="connsiteX92" fmla="*/ 819911 w 1073505"/>
                  <a:gd name="connsiteY92" fmla="*/ 2087879 h 2649785"/>
                  <a:gd name="connsiteX93" fmla="*/ 768568 w 1073505"/>
                  <a:gd name="connsiteY93" fmla="*/ 1961555 h 2649785"/>
                  <a:gd name="connsiteX94" fmla="*/ 813573 w 1073505"/>
                  <a:gd name="connsiteY94" fmla="*/ 1781535 h 2649785"/>
                  <a:gd name="connsiteX95" fmla="*/ 813573 w 1073505"/>
                  <a:gd name="connsiteY95" fmla="*/ 1646520 h 2649785"/>
                  <a:gd name="connsiteX96" fmla="*/ 768568 w 1073505"/>
                  <a:gd name="connsiteY96" fmla="*/ 1601515 h 2649785"/>
                  <a:gd name="connsiteX97" fmla="*/ 813573 w 1073505"/>
                  <a:gd name="connsiteY97" fmla="*/ 1511505 h 2649785"/>
                  <a:gd name="connsiteX98" fmla="*/ 813573 w 1073505"/>
                  <a:gd name="connsiteY98" fmla="*/ 1376490 h 2649785"/>
                  <a:gd name="connsiteX99" fmla="*/ 858578 w 1073505"/>
                  <a:gd name="connsiteY99" fmla="*/ 1241475 h 2649785"/>
                  <a:gd name="connsiteX100" fmla="*/ 863802 w 1073505"/>
                  <a:gd name="connsiteY100" fmla="*/ 1242973 h 2649785"/>
                  <a:gd name="connsiteX0" fmla="*/ 922324 w 1073505"/>
                  <a:gd name="connsiteY0" fmla="*/ 1078382 h 2649785"/>
                  <a:gd name="connsiteX1" fmla="*/ 962558 w 1073505"/>
                  <a:gd name="connsiteY1" fmla="*/ 1118616 h 2649785"/>
                  <a:gd name="connsiteX2" fmla="*/ 969873 w 1073505"/>
                  <a:gd name="connsiteY2" fmla="*/ 1173480 h 2649785"/>
                  <a:gd name="connsiteX3" fmla="*/ 991818 w 1073505"/>
                  <a:gd name="connsiteY3" fmla="*/ 1125931 h 2649785"/>
                  <a:gd name="connsiteX4" fmla="*/ 1028394 w 1073505"/>
                  <a:gd name="connsiteY4" fmla="*/ 1133246 h 2649785"/>
                  <a:gd name="connsiteX5" fmla="*/ 1013764 w 1073505"/>
                  <a:gd name="connsiteY5" fmla="*/ 1169822 h 2649785"/>
                  <a:gd name="connsiteX6" fmla="*/ 991818 w 1073505"/>
                  <a:gd name="connsiteY6" fmla="*/ 1173480 h 2649785"/>
                  <a:gd name="connsiteX7" fmla="*/ 984503 w 1073505"/>
                  <a:gd name="connsiteY7" fmla="*/ 1202741 h 2649785"/>
                  <a:gd name="connsiteX8" fmla="*/ 966215 w 1073505"/>
                  <a:gd name="connsiteY8" fmla="*/ 1202741 h 2649785"/>
                  <a:gd name="connsiteX9" fmla="*/ 988161 w 1073505"/>
                  <a:gd name="connsiteY9" fmla="*/ 1235659 h 2649785"/>
                  <a:gd name="connsiteX10" fmla="*/ 1046682 w 1073505"/>
                  <a:gd name="connsiteY10" fmla="*/ 1195426 h 2649785"/>
                  <a:gd name="connsiteX11" fmla="*/ 1068628 w 1073505"/>
                  <a:gd name="connsiteY11" fmla="*/ 1129589 h 2649785"/>
                  <a:gd name="connsiteX12" fmla="*/ 1072286 w 1073505"/>
                  <a:gd name="connsiteY12" fmla="*/ 1093013 h 2649785"/>
                  <a:gd name="connsiteX13" fmla="*/ 1061313 w 1073505"/>
                  <a:gd name="connsiteY13" fmla="*/ 1071067 h 2649785"/>
                  <a:gd name="connsiteX14" fmla="*/ 1032052 w 1073505"/>
                  <a:gd name="connsiteY14" fmla="*/ 964997 h 2649785"/>
                  <a:gd name="connsiteX15" fmla="*/ 999134 w 1073505"/>
                  <a:gd name="connsiteY15" fmla="*/ 851611 h 2649785"/>
                  <a:gd name="connsiteX16" fmla="*/ 988161 w 1073505"/>
                  <a:gd name="connsiteY16" fmla="*/ 727253 h 2649785"/>
                  <a:gd name="connsiteX17" fmla="*/ 922324 w 1073505"/>
                  <a:gd name="connsiteY17" fmla="*/ 548030 h 2649785"/>
                  <a:gd name="connsiteX18" fmla="*/ 856487 w 1073505"/>
                  <a:gd name="connsiteY18" fmla="*/ 244450 h 2649785"/>
                  <a:gd name="connsiteX19" fmla="*/ 838199 w 1073505"/>
                  <a:gd name="connsiteY19" fmla="*/ 189586 h 2649785"/>
                  <a:gd name="connsiteX20" fmla="*/ 732129 w 1073505"/>
                  <a:gd name="connsiteY20" fmla="*/ 134722 h 2649785"/>
                  <a:gd name="connsiteX21" fmla="*/ 637031 w 1073505"/>
                  <a:gd name="connsiteY21" fmla="*/ 65227 h 2649785"/>
                  <a:gd name="connsiteX22" fmla="*/ 699210 w 1073505"/>
                  <a:gd name="connsiteY22" fmla="*/ 171298 h 2649785"/>
                  <a:gd name="connsiteX23" fmla="*/ 721156 w 1073505"/>
                  <a:gd name="connsiteY23" fmla="*/ 255422 h 2649785"/>
                  <a:gd name="connsiteX24" fmla="*/ 713841 w 1073505"/>
                  <a:gd name="connsiteY24" fmla="*/ 354178 h 2649785"/>
                  <a:gd name="connsiteX25" fmla="*/ 702868 w 1073505"/>
                  <a:gd name="connsiteY25" fmla="*/ 357835 h 2649785"/>
                  <a:gd name="connsiteX26" fmla="*/ 688238 w 1073505"/>
                  <a:gd name="connsiteY26" fmla="*/ 281026 h 2649785"/>
                  <a:gd name="connsiteX27" fmla="*/ 600455 w 1073505"/>
                  <a:gd name="connsiteY27" fmla="*/ 153010 h 2649785"/>
                  <a:gd name="connsiteX28" fmla="*/ 615086 w 1073505"/>
                  <a:gd name="connsiteY28" fmla="*/ 127406 h 2649785"/>
                  <a:gd name="connsiteX29" fmla="*/ 589482 w 1073505"/>
                  <a:gd name="connsiteY29" fmla="*/ 87173 h 2649785"/>
                  <a:gd name="connsiteX30" fmla="*/ 501700 w 1073505"/>
                  <a:gd name="connsiteY30" fmla="*/ 68885 h 2649785"/>
                  <a:gd name="connsiteX31" fmla="*/ 556564 w 1073505"/>
                  <a:gd name="connsiteY31" fmla="*/ 145694 h 2649785"/>
                  <a:gd name="connsiteX32" fmla="*/ 534618 w 1073505"/>
                  <a:gd name="connsiteY32" fmla="*/ 204216 h 2649785"/>
                  <a:gd name="connsiteX33" fmla="*/ 443178 w 1073505"/>
                  <a:gd name="connsiteY33" fmla="*/ 50597 h 2649785"/>
                  <a:gd name="connsiteX34" fmla="*/ 417575 w 1073505"/>
                  <a:gd name="connsiteY34" fmla="*/ 17678 h 2649785"/>
                  <a:gd name="connsiteX35" fmla="*/ 395630 w 1073505"/>
                  <a:gd name="connsiteY35" fmla="*/ 3048 h 2649785"/>
                  <a:gd name="connsiteX36" fmla="*/ 359054 w 1073505"/>
                  <a:gd name="connsiteY36" fmla="*/ 35966 h 2649785"/>
                  <a:gd name="connsiteX37" fmla="*/ 231038 w 1073505"/>
                  <a:gd name="connsiteY37" fmla="*/ 54254 h 2649785"/>
                  <a:gd name="connsiteX38" fmla="*/ 154228 w 1073505"/>
                  <a:gd name="connsiteY38" fmla="*/ 46939 h 2649785"/>
                  <a:gd name="connsiteX39" fmla="*/ 135940 w 1073505"/>
                  <a:gd name="connsiteY39" fmla="*/ 90830 h 2649785"/>
                  <a:gd name="connsiteX40" fmla="*/ 88391 w 1073505"/>
                  <a:gd name="connsiteY40" fmla="*/ 156667 h 2649785"/>
                  <a:gd name="connsiteX41" fmla="*/ 92049 w 1073505"/>
                  <a:gd name="connsiteY41" fmla="*/ 204216 h 2649785"/>
                  <a:gd name="connsiteX42" fmla="*/ 81076 w 1073505"/>
                  <a:gd name="connsiteY42" fmla="*/ 226162 h 2649785"/>
                  <a:gd name="connsiteX43" fmla="*/ 11582 w 1073505"/>
                  <a:gd name="connsiteY43" fmla="*/ 646786 h 2649785"/>
                  <a:gd name="connsiteX44" fmla="*/ 11582 w 1073505"/>
                  <a:gd name="connsiteY44" fmla="*/ 741883 h 2649785"/>
                  <a:gd name="connsiteX45" fmla="*/ 51815 w 1073505"/>
                  <a:gd name="connsiteY45" fmla="*/ 913790 h 2649785"/>
                  <a:gd name="connsiteX46" fmla="*/ 77418 w 1073505"/>
                  <a:gd name="connsiteY46" fmla="*/ 1023518 h 2649785"/>
                  <a:gd name="connsiteX47" fmla="*/ 59130 w 1073505"/>
                  <a:gd name="connsiteY47" fmla="*/ 1074725 h 2649785"/>
                  <a:gd name="connsiteX48" fmla="*/ 92049 w 1073505"/>
                  <a:gd name="connsiteY48" fmla="*/ 1074725 h 2649785"/>
                  <a:gd name="connsiteX49" fmla="*/ 110337 w 1073505"/>
                  <a:gd name="connsiteY49" fmla="*/ 1038149 h 2649785"/>
                  <a:gd name="connsiteX50" fmla="*/ 121310 w 1073505"/>
                  <a:gd name="connsiteY50" fmla="*/ 1140562 h 2649785"/>
                  <a:gd name="connsiteX51" fmla="*/ 216407 w 1073505"/>
                  <a:gd name="connsiteY51" fmla="*/ 1239317 h 2649785"/>
                  <a:gd name="connsiteX52" fmla="*/ 220065 w 1073505"/>
                  <a:gd name="connsiteY52" fmla="*/ 1297838 h 2649785"/>
                  <a:gd name="connsiteX53" fmla="*/ 245668 w 1073505"/>
                  <a:gd name="connsiteY53" fmla="*/ 1360018 h 2649785"/>
                  <a:gd name="connsiteX54" fmla="*/ 242010 w 1073505"/>
                  <a:gd name="connsiteY54" fmla="*/ 1506322 h 2649785"/>
                  <a:gd name="connsiteX55" fmla="*/ 256641 w 1073505"/>
                  <a:gd name="connsiteY55" fmla="*/ 1586789 h 2649785"/>
                  <a:gd name="connsiteX56" fmla="*/ 242010 w 1073505"/>
                  <a:gd name="connsiteY56" fmla="*/ 1798930 h 2649785"/>
                  <a:gd name="connsiteX57" fmla="*/ 216407 w 1073505"/>
                  <a:gd name="connsiteY57" fmla="*/ 1941576 h 2649785"/>
                  <a:gd name="connsiteX58" fmla="*/ 227380 w 1073505"/>
                  <a:gd name="connsiteY58" fmla="*/ 2069592 h 2649785"/>
                  <a:gd name="connsiteX59" fmla="*/ 238353 w 1073505"/>
                  <a:gd name="connsiteY59" fmla="*/ 2219554 h 2649785"/>
                  <a:gd name="connsiteX60" fmla="*/ 249326 w 1073505"/>
                  <a:gd name="connsiteY60" fmla="*/ 2256130 h 2649785"/>
                  <a:gd name="connsiteX61" fmla="*/ 198119 w 1073505"/>
                  <a:gd name="connsiteY61" fmla="*/ 2300021 h 2649785"/>
                  <a:gd name="connsiteX62" fmla="*/ 201777 w 1073505"/>
                  <a:gd name="connsiteY62" fmla="*/ 2365858 h 2649785"/>
                  <a:gd name="connsiteX63" fmla="*/ 212750 w 1073505"/>
                  <a:gd name="connsiteY63" fmla="*/ 2395118 h 2649785"/>
                  <a:gd name="connsiteX64" fmla="*/ 190804 w 1073505"/>
                  <a:gd name="connsiteY64" fmla="*/ 2548738 h 2649785"/>
                  <a:gd name="connsiteX65" fmla="*/ 220065 w 1073505"/>
                  <a:gd name="connsiteY65" fmla="*/ 2625547 h 2649785"/>
                  <a:gd name="connsiteX66" fmla="*/ 318518 w 1073505"/>
                  <a:gd name="connsiteY66" fmla="*/ 2636630 h 2649785"/>
                  <a:gd name="connsiteX67" fmla="*/ 363523 w 1073505"/>
                  <a:gd name="connsiteY67" fmla="*/ 2546620 h 2649785"/>
                  <a:gd name="connsiteX68" fmla="*/ 363523 w 1073505"/>
                  <a:gd name="connsiteY68" fmla="*/ 2411605 h 2649785"/>
                  <a:gd name="connsiteX69" fmla="*/ 408528 w 1073505"/>
                  <a:gd name="connsiteY69" fmla="*/ 2366600 h 2649785"/>
                  <a:gd name="connsiteX70" fmla="*/ 408528 w 1073505"/>
                  <a:gd name="connsiteY70" fmla="*/ 2276590 h 2649785"/>
                  <a:gd name="connsiteX71" fmla="*/ 453533 w 1073505"/>
                  <a:gd name="connsiteY71" fmla="*/ 2231585 h 2649785"/>
                  <a:gd name="connsiteX72" fmla="*/ 408528 w 1073505"/>
                  <a:gd name="connsiteY72" fmla="*/ 2006560 h 2649785"/>
                  <a:gd name="connsiteX73" fmla="*/ 453533 w 1073505"/>
                  <a:gd name="connsiteY73" fmla="*/ 1916550 h 2649785"/>
                  <a:gd name="connsiteX74" fmla="*/ 408528 w 1073505"/>
                  <a:gd name="connsiteY74" fmla="*/ 1781535 h 2649785"/>
                  <a:gd name="connsiteX75" fmla="*/ 453533 w 1073505"/>
                  <a:gd name="connsiteY75" fmla="*/ 1646520 h 2649785"/>
                  <a:gd name="connsiteX76" fmla="*/ 543543 w 1073505"/>
                  <a:gd name="connsiteY76" fmla="*/ 1421495 h 2649785"/>
                  <a:gd name="connsiteX77" fmla="*/ 543543 w 1073505"/>
                  <a:gd name="connsiteY77" fmla="*/ 1331485 h 2649785"/>
                  <a:gd name="connsiteX78" fmla="*/ 588548 w 1073505"/>
                  <a:gd name="connsiteY78" fmla="*/ 1466500 h 2649785"/>
                  <a:gd name="connsiteX79" fmla="*/ 588548 w 1073505"/>
                  <a:gd name="connsiteY79" fmla="*/ 1601515 h 2649785"/>
                  <a:gd name="connsiteX80" fmla="*/ 633553 w 1073505"/>
                  <a:gd name="connsiteY80" fmla="*/ 1781535 h 2649785"/>
                  <a:gd name="connsiteX81" fmla="*/ 588548 w 1073505"/>
                  <a:gd name="connsiteY81" fmla="*/ 1916550 h 2649785"/>
                  <a:gd name="connsiteX82" fmla="*/ 633553 w 1073505"/>
                  <a:gd name="connsiteY82" fmla="*/ 2141575 h 2649785"/>
                  <a:gd name="connsiteX83" fmla="*/ 633553 w 1073505"/>
                  <a:gd name="connsiteY83" fmla="*/ 2231585 h 2649785"/>
                  <a:gd name="connsiteX84" fmla="*/ 678558 w 1073505"/>
                  <a:gd name="connsiteY84" fmla="*/ 2231585 h 2649785"/>
                  <a:gd name="connsiteX85" fmla="*/ 768568 w 1073505"/>
                  <a:gd name="connsiteY85" fmla="*/ 2276590 h 2649785"/>
                  <a:gd name="connsiteX86" fmla="*/ 858578 w 1073505"/>
                  <a:gd name="connsiteY86" fmla="*/ 2321595 h 2649785"/>
                  <a:gd name="connsiteX87" fmla="*/ 948588 w 1073505"/>
                  <a:gd name="connsiteY87" fmla="*/ 2321595 h 2649785"/>
                  <a:gd name="connsiteX88" fmla="*/ 993593 w 1073505"/>
                  <a:gd name="connsiteY88" fmla="*/ 2276590 h 2649785"/>
                  <a:gd name="connsiteX89" fmla="*/ 903583 w 1073505"/>
                  <a:gd name="connsiteY89" fmla="*/ 2186580 h 2649785"/>
                  <a:gd name="connsiteX90" fmla="*/ 813573 w 1073505"/>
                  <a:gd name="connsiteY90" fmla="*/ 2141575 h 2649785"/>
                  <a:gd name="connsiteX91" fmla="*/ 813573 w 1073505"/>
                  <a:gd name="connsiteY91" fmla="*/ 2096570 h 2649785"/>
                  <a:gd name="connsiteX92" fmla="*/ 819911 w 1073505"/>
                  <a:gd name="connsiteY92" fmla="*/ 2087879 h 2649785"/>
                  <a:gd name="connsiteX93" fmla="*/ 768568 w 1073505"/>
                  <a:gd name="connsiteY93" fmla="*/ 1961555 h 2649785"/>
                  <a:gd name="connsiteX94" fmla="*/ 813573 w 1073505"/>
                  <a:gd name="connsiteY94" fmla="*/ 1781535 h 2649785"/>
                  <a:gd name="connsiteX95" fmla="*/ 813573 w 1073505"/>
                  <a:gd name="connsiteY95" fmla="*/ 1646520 h 2649785"/>
                  <a:gd name="connsiteX96" fmla="*/ 768568 w 1073505"/>
                  <a:gd name="connsiteY96" fmla="*/ 1601515 h 2649785"/>
                  <a:gd name="connsiteX97" fmla="*/ 813573 w 1073505"/>
                  <a:gd name="connsiteY97" fmla="*/ 1511505 h 2649785"/>
                  <a:gd name="connsiteX98" fmla="*/ 813573 w 1073505"/>
                  <a:gd name="connsiteY98" fmla="*/ 1376490 h 2649785"/>
                  <a:gd name="connsiteX99" fmla="*/ 858578 w 1073505"/>
                  <a:gd name="connsiteY99" fmla="*/ 1241475 h 2649785"/>
                  <a:gd name="connsiteX100" fmla="*/ 813573 w 1073505"/>
                  <a:gd name="connsiteY100" fmla="*/ 791425 h 2649785"/>
                  <a:gd name="connsiteX0" fmla="*/ 922324 w 1073505"/>
                  <a:gd name="connsiteY0" fmla="*/ 1078382 h 2649785"/>
                  <a:gd name="connsiteX1" fmla="*/ 962558 w 1073505"/>
                  <a:gd name="connsiteY1" fmla="*/ 1118616 h 2649785"/>
                  <a:gd name="connsiteX2" fmla="*/ 969873 w 1073505"/>
                  <a:gd name="connsiteY2" fmla="*/ 1173480 h 2649785"/>
                  <a:gd name="connsiteX3" fmla="*/ 991818 w 1073505"/>
                  <a:gd name="connsiteY3" fmla="*/ 1125931 h 2649785"/>
                  <a:gd name="connsiteX4" fmla="*/ 1028394 w 1073505"/>
                  <a:gd name="connsiteY4" fmla="*/ 1133246 h 2649785"/>
                  <a:gd name="connsiteX5" fmla="*/ 1013764 w 1073505"/>
                  <a:gd name="connsiteY5" fmla="*/ 1169822 h 2649785"/>
                  <a:gd name="connsiteX6" fmla="*/ 991818 w 1073505"/>
                  <a:gd name="connsiteY6" fmla="*/ 1173480 h 2649785"/>
                  <a:gd name="connsiteX7" fmla="*/ 984503 w 1073505"/>
                  <a:gd name="connsiteY7" fmla="*/ 1202741 h 2649785"/>
                  <a:gd name="connsiteX8" fmla="*/ 966215 w 1073505"/>
                  <a:gd name="connsiteY8" fmla="*/ 1202741 h 2649785"/>
                  <a:gd name="connsiteX9" fmla="*/ 988161 w 1073505"/>
                  <a:gd name="connsiteY9" fmla="*/ 1235659 h 2649785"/>
                  <a:gd name="connsiteX10" fmla="*/ 1046682 w 1073505"/>
                  <a:gd name="connsiteY10" fmla="*/ 1195426 h 2649785"/>
                  <a:gd name="connsiteX11" fmla="*/ 1068628 w 1073505"/>
                  <a:gd name="connsiteY11" fmla="*/ 1129589 h 2649785"/>
                  <a:gd name="connsiteX12" fmla="*/ 1072286 w 1073505"/>
                  <a:gd name="connsiteY12" fmla="*/ 1093013 h 2649785"/>
                  <a:gd name="connsiteX13" fmla="*/ 1061313 w 1073505"/>
                  <a:gd name="connsiteY13" fmla="*/ 1071067 h 2649785"/>
                  <a:gd name="connsiteX14" fmla="*/ 1032052 w 1073505"/>
                  <a:gd name="connsiteY14" fmla="*/ 964997 h 2649785"/>
                  <a:gd name="connsiteX15" fmla="*/ 999134 w 1073505"/>
                  <a:gd name="connsiteY15" fmla="*/ 851611 h 2649785"/>
                  <a:gd name="connsiteX16" fmla="*/ 988161 w 1073505"/>
                  <a:gd name="connsiteY16" fmla="*/ 727253 h 2649785"/>
                  <a:gd name="connsiteX17" fmla="*/ 922324 w 1073505"/>
                  <a:gd name="connsiteY17" fmla="*/ 548030 h 2649785"/>
                  <a:gd name="connsiteX18" fmla="*/ 856487 w 1073505"/>
                  <a:gd name="connsiteY18" fmla="*/ 244450 h 2649785"/>
                  <a:gd name="connsiteX19" fmla="*/ 838199 w 1073505"/>
                  <a:gd name="connsiteY19" fmla="*/ 189586 h 2649785"/>
                  <a:gd name="connsiteX20" fmla="*/ 732129 w 1073505"/>
                  <a:gd name="connsiteY20" fmla="*/ 134722 h 2649785"/>
                  <a:gd name="connsiteX21" fmla="*/ 637031 w 1073505"/>
                  <a:gd name="connsiteY21" fmla="*/ 65227 h 2649785"/>
                  <a:gd name="connsiteX22" fmla="*/ 699210 w 1073505"/>
                  <a:gd name="connsiteY22" fmla="*/ 171298 h 2649785"/>
                  <a:gd name="connsiteX23" fmla="*/ 721156 w 1073505"/>
                  <a:gd name="connsiteY23" fmla="*/ 255422 h 2649785"/>
                  <a:gd name="connsiteX24" fmla="*/ 713841 w 1073505"/>
                  <a:gd name="connsiteY24" fmla="*/ 354178 h 2649785"/>
                  <a:gd name="connsiteX25" fmla="*/ 702868 w 1073505"/>
                  <a:gd name="connsiteY25" fmla="*/ 357835 h 2649785"/>
                  <a:gd name="connsiteX26" fmla="*/ 688238 w 1073505"/>
                  <a:gd name="connsiteY26" fmla="*/ 281026 h 2649785"/>
                  <a:gd name="connsiteX27" fmla="*/ 600455 w 1073505"/>
                  <a:gd name="connsiteY27" fmla="*/ 153010 h 2649785"/>
                  <a:gd name="connsiteX28" fmla="*/ 615086 w 1073505"/>
                  <a:gd name="connsiteY28" fmla="*/ 127406 h 2649785"/>
                  <a:gd name="connsiteX29" fmla="*/ 589482 w 1073505"/>
                  <a:gd name="connsiteY29" fmla="*/ 87173 h 2649785"/>
                  <a:gd name="connsiteX30" fmla="*/ 501700 w 1073505"/>
                  <a:gd name="connsiteY30" fmla="*/ 68885 h 2649785"/>
                  <a:gd name="connsiteX31" fmla="*/ 556564 w 1073505"/>
                  <a:gd name="connsiteY31" fmla="*/ 145694 h 2649785"/>
                  <a:gd name="connsiteX32" fmla="*/ 534618 w 1073505"/>
                  <a:gd name="connsiteY32" fmla="*/ 204216 h 2649785"/>
                  <a:gd name="connsiteX33" fmla="*/ 443178 w 1073505"/>
                  <a:gd name="connsiteY33" fmla="*/ 50597 h 2649785"/>
                  <a:gd name="connsiteX34" fmla="*/ 417575 w 1073505"/>
                  <a:gd name="connsiteY34" fmla="*/ 17678 h 2649785"/>
                  <a:gd name="connsiteX35" fmla="*/ 395630 w 1073505"/>
                  <a:gd name="connsiteY35" fmla="*/ 3048 h 2649785"/>
                  <a:gd name="connsiteX36" fmla="*/ 359054 w 1073505"/>
                  <a:gd name="connsiteY36" fmla="*/ 35966 h 2649785"/>
                  <a:gd name="connsiteX37" fmla="*/ 231038 w 1073505"/>
                  <a:gd name="connsiteY37" fmla="*/ 54254 h 2649785"/>
                  <a:gd name="connsiteX38" fmla="*/ 154228 w 1073505"/>
                  <a:gd name="connsiteY38" fmla="*/ 46939 h 2649785"/>
                  <a:gd name="connsiteX39" fmla="*/ 135940 w 1073505"/>
                  <a:gd name="connsiteY39" fmla="*/ 90830 h 2649785"/>
                  <a:gd name="connsiteX40" fmla="*/ 88391 w 1073505"/>
                  <a:gd name="connsiteY40" fmla="*/ 156667 h 2649785"/>
                  <a:gd name="connsiteX41" fmla="*/ 92049 w 1073505"/>
                  <a:gd name="connsiteY41" fmla="*/ 204216 h 2649785"/>
                  <a:gd name="connsiteX42" fmla="*/ 81076 w 1073505"/>
                  <a:gd name="connsiteY42" fmla="*/ 226162 h 2649785"/>
                  <a:gd name="connsiteX43" fmla="*/ 11582 w 1073505"/>
                  <a:gd name="connsiteY43" fmla="*/ 646786 h 2649785"/>
                  <a:gd name="connsiteX44" fmla="*/ 11582 w 1073505"/>
                  <a:gd name="connsiteY44" fmla="*/ 741883 h 2649785"/>
                  <a:gd name="connsiteX45" fmla="*/ 51815 w 1073505"/>
                  <a:gd name="connsiteY45" fmla="*/ 913790 h 2649785"/>
                  <a:gd name="connsiteX46" fmla="*/ 77418 w 1073505"/>
                  <a:gd name="connsiteY46" fmla="*/ 1023518 h 2649785"/>
                  <a:gd name="connsiteX47" fmla="*/ 59130 w 1073505"/>
                  <a:gd name="connsiteY47" fmla="*/ 1074725 h 2649785"/>
                  <a:gd name="connsiteX48" fmla="*/ 92049 w 1073505"/>
                  <a:gd name="connsiteY48" fmla="*/ 1074725 h 2649785"/>
                  <a:gd name="connsiteX49" fmla="*/ 110337 w 1073505"/>
                  <a:gd name="connsiteY49" fmla="*/ 1038149 h 2649785"/>
                  <a:gd name="connsiteX50" fmla="*/ 121310 w 1073505"/>
                  <a:gd name="connsiteY50" fmla="*/ 1140562 h 2649785"/>
                  <a:gd name="connsiteX51" fmla="*/ 216407 w 1073505"/>
                  <a:gd name="connsiteY51" fmla="*/ 1239317 h 2649785"/>
                  <a:gd name="connsiteX52" fmla="*/ 220065 w 1073505"/>
                  <a:gd name="connsiteY52" fmla="*/ 1297838 h 2649785"/>
                  <a:gd name="connsiteX53" fmla="*/ 245668 w 1073505"/>
                  <a:gd name="connsiteY53" fmla="*/ 1360018 h 2649785"/>
                  <a:gd name="connsiteX54" fmla="*/ 242010 w 1073505"/>
                  <a:gd name="connsiteY54" fmla="*/ 1506322 h 2649785"/>
                  <a:gd name="connsiteX55" fmla="*/ 256641 w 1073505"/>
                  <a:gd name="connsiteY55" fmla="*/ 1586789 h 2649785"/>
                  <a:gd name="connsiteX56" fmla="*/ 242010 w 1073505"/>
                  <a:gd name="connsiteY56" fmla="*/ 1798930 h 2649785"/>
                  <a:gd name="connsiteX57" fmla="*/ 216407 w 1073505"/>
                  <a:gd name="connsiteY57" fmla="*/ 1941576 h 2649785"/>
                  <a:gd name="connsiteX58" fmla="*/ 227380 w 1073505"/>
                  <a:gd name="connsiteY58" fmla="*/ 2069592 h 2649785"/>
                  <a:gd name="connsiteX59" fmla="*/ 238353 w 1073505"/>
                  <a:gd name="connsiteY59" fmla="*/ 2219554 h 2649785"/>
                  <a:gd name="connsiteX60" fmla="*/ 249326 w 1073505"/>
                  <a:gd name="connsiteY60" fmla="*/ 2256130 h 2649785"/>
                  <a:gd name="connsiteX61" fmla="*/ 198119 w 1073505"/>
                  <a:gd name="connsiteY61" fmla="*/ 2300021 h 2649785"/>
                  <a:gd name="connsiteX62" fmla="*/ 201777 w 1073505"/>
                  <a:gd name="connsiteY62" fmla="*/ 2365858 h 2649785"/>
                  <a:gd name="connsiteX63" fmla="*/ 212750 w 1073505"/>
                  <a:gd name="connsiteY63" fmla="*/ 2395118 h 2649785"/>
                  <a:gd name="connsiteX64" fmla="*/ 190804 w 1073505"/>
                  <a:gd name="connsiteY64" fmla="*/ 2548738 h 2649785"/>
                  <a:gd name="connsiteX65" fmla="*/ 220065 w 1073505"/>
                  <a:gd name="connsiteY65" fmla="*/ 2625547 h 2649785"/>
                  <a:gd name="connsiteX66" fmla="*/ 318518 w 1073505"/>
                  <a:gd name="connsiteY66" fmla="*/ 2636630 h 2649785"/>
                  <a:gd name="connsiteX67" fmla="*/ 363523 w 1073505"/>
                  <a:gd name="connsiteY67" fmla="*/ 2546620 h 2649785"/>
                  <a:gd name="connsiteX68" fmla="*/ 363523 w 1073505"/>
                  <a:gd name="connsiteY68" fmla="*/ 2411605 h 2649785"/>
                  <a:gd name="connsiteX69" fmla="*/ 408528 w 1073505"/>
                  <a:gd name="connsiteY69" fmla="*/ 2366600 h 2649785"/>
                  <a:gd name="connsiteX70" fmla="*/ 408528 w 1073505"/>
                  <a:gd name="connsiteY70" fmla="*/ 2276590 h 2649785"/>
                  <a:gd name="connsiteX71" fmla="*/ 453533 w 1073505"/>
                  <a:gd name="connsiteY71" fmla="*/ 2231585 h 2649785"/>
                  <a:gd name="connsiteX72" fmla="*/ 408528 w 1073505"/>
                  <a:gd name="connsiteY72" fmla="*/ 2006560 h 2649785"/>
                  <a:gd name="connsiteX73" fmla="*/ 453533 w 1073505"/>
                  <a:gd name="connsiteY73" fmla="*/ 1916550 h 2649785"/>
                  <a:gd name="connsiteX74" fmla="*/ 408528 w 1073505"/>
                  <a:gd name="connsiteY74" fmla="*/ 1781535 h 2649785"/>
                  <a:gd name="connsiteX75" fmla="*/ 453533 w 1073505"/>
                  <a:gd name="connsiteY75" fmla="*/ 1646520 h 2649785"/>
                  <a:gd name="connsiteX76" fmla="*/ 543543 w 1073505"/>
                  <a:gd name="connsiteY76" fmla="*/ 1421495 h 2649785"/>
                  <a:gd name="connsiteX77" fmla="*/ 543543 w 1073505"/>
                  <a:gd name="connsiteY77" fmla="*/ 1331485 h 2649785"/>
                  <a:gd name="connsiteX78" fmla="*/ 588548 w 1073505"/>
                  <a:gd name="connsiteY78" fmla="*/ 1466500 h 2649785"/>
                  <a:gd name="connsiteX79" fmla="*/ 588548 w 1073505"/>
                  <a:gd name="connsiteY79" fmla="*/ 1601515 h 2649785"/>
                  <a:gd name="connsiteX80" fmla="*/ 633553 w 1073505"/>
                  <a:gd name="connsiteY80" fmla="*/ 1781535 h 2649785"/>
                  <a:gd name="connsiteX81" fmla="*/ 588548 w 1073505"/>
                  <a:gd name="connsiteY81" fmla="*/ 1916550 h 2649785"/>
                  <a:gd name="connsiteX82" fmla="*/ 633553 w 1073505"/>
                  <a:gd name="connsiteY82" fmla="*/ 2141575 h 2649785"/>
                  <a:gd name="connsiteX83" fmla="*/ 633553 w 1073505"/>
                  <a:gd name="connsiteY83" fmla="*/ 2231585 h 2649785"/>
                  <a:gd name="connsiteX84" fmla="*/ 678558 w 1073505"/>
                  <a:gd name="connsiteY84" fmla="*/ 2231585 h 2649785"/>
                  <a:gd name="connsiteX85" fmla="*/ 768568 w 1073505"/>
                  <a:gd name="connsiteY85" fmla="*/ 2276590 h 2649785"/>
                  <a:gd name="connsiteX86" fmla="*/ 858578 w 1073505"/>
                  <a:gd name="connsiteY86" fmla="*/ 2321595 h 2649785"/>
                  <a:gd name="connsiteX87" fmla="*/ 948588 w 1073505"/>
                  <a:gd name="connsiteY87" fmla="*/ 2321595 h 2649785"/>
                  <a:gd name="connsiteX88" fmla="*/ 993593 w 1073505"/>
                  <a:gd name="connsiteY88" fmla="*/ 2276590 h 2649785"/>
                  <a:gd name="connsiteX89" fmla="*/ 903583 w 1073505"/>
                  <a:gd name="connsiteY89" fmla="*/ 2186580 h 2649785"/>
                  <a:gd name="connsiteX90" fmla="*/ 813573 w 1073505"/>
                  <a:gd name="connsiteY90" fmla="*/ 2141575 h 2649785"/>
                  <a:gd name="connsiteX91" fmla="*/ 813573 w 1073505"/>
                  <a:gd name="connsiteY91" fmla="*/ 2096570 h 2649785"/>
                  <a:gd name="connsiteX92" fmla="*/ 819911 w 1073505"/>
                  <a:gd name="connsiteY92" fmla="*/ 2087879 h 2649785"/>
                  <a:gd name="connsiteX93" fmla="*/ 768568 w 1073505"/>
                  <a:gd name="connsiteY93" fmla="*/ 1961555 h 2649785"/>
                  <a:gd name="connsiteX94" fmla="*/ 813573 w 1073505"/>
                  <a:gd name="connsiteY94" fmla="*/ 1781535 h 2649785"/>
                  <a:gd name="connsiteX95" fmla="*/ 813573 w 1073505"/>
                  <a:gd name="connsiteY95" fmla="*/ 1646520 h 2649785"/>
                  <a:gd name="connsiteX96" fmla="*/ 768568 w 1073505"/>
                  <a:gd name="connsiteY96" fmla="*/ 1601515 h 2649785"/>
                  <a:gd name="connsiteX97" fmla="*/ 813573 w 1073505"/>
                  <a:gd name="connsiteY97" fmla="*/ 1511505 h 2649785"/>
                  <a:gd name="connsiteX98" fmla="*/ 813573 w 1073505"/>
                  <a:gd name="connsiteY98" fmla="*/ 1376490 h 2649785"/>
                  <a:gd name="connsiteX99" fmla="*/ 858578 w 1073505"/>
                  <a:gd name="connsiteY99" fmla="*/ 1241475 h 2649785"/>
                  <a:gd name="connsiteX100" fmla="*/ 813573 w 1073505"/>
                  <a:gd name="connsiteY100" fmla="*/ 791425 h 2649785"/>
                  <a:gd name="connsiteX101" fmla="*/ 812596 w 1073505"/>
                  <a:gd name="connsiteY101" fmla="*/ 789431 h 2649785"/>
                  <a:gd name="connsiteX0" fmla="*/ 922324 w 1073505"/>
                  <a:gd name="connsiteY0" fmla="*/ 1078382 h 2649785"/>
                  <a:gd name="connsiteX1" fmla="*/ 962558 w 1073505"/>
                  <a:gd name="connsiteY1" fmla="*/ 1118616 h 2649785"/>
                  <a:gd name="connsiteX2" fmla="*/ 969873 w 1073505"/>
                  <a:gd name="connsiteY2" fmla="*/ 1173480 h 2649785"/>
                  <a:gd name="connsiteX3" fmla="*/ 991818 w 1073505"/>
                  <a:gd name="connsiteY3" fmla="*/ 1125931 h 2649785"/>
                  <a:gd name="connsiteX4" fmla="*/ 1028394 w 1073505"/>
                  <a:gd name="connsiteY4" fmla="*/ 1133246 h 2649785"/>
                  <a:gd name="connsiteX5" fmla="*/ 1013764 w 1073505"/>
                  <a:gd name="connsiteY5" fmla="*/ 1169822 h 2649785"/>
                  <a:gd name="connsiteX6" fmla="*/ 991818 w 1073505"/>
                  <a:gd name="connsiteY6" fmla="*/ 1173480 h 2649785"/>
                  <a:gd name="connsiteX7" fmla="*/ 984503 w 1073505"/>
                  <a:gd name="connsiteY7" fmla="*/ 1202741 h 2649785"/>
                  <a:gd name="connsiteX8" fmla="*/ 966215 w 1073505"/>
                  <a:gd name="connsiteY8" fmla="*/ 1202741 h 2649785"/>
                  <a:gd name="connsiteX9" fmla="*/ 988161 w 1073505"/>
                  <a:gd name="connsiteY9" fmla="*/ 1235659 h 2649785"/>
                  <a:gd name="connsiteX10" fmla="*/ 1046682 w 1073505"/>
                  <a:gd name="connsiteY10" fmla="*/ 1195426 h 2649785"/>
                  <a:gd name="connsiteX11" fmla="*/ 1068628 w 1073505"/>
                  <a:gd name="connsiteY11" fmla="*/ 1129589 h 2649785"/>
                  <a:gd name="connsiteX12" fmla="*/ 1072286 w 1073505"/>
                  <a:gd name="connsiteY12" fmla="*/ 1093013 h 2649785"/>
                  <a:gd name="connsiteX13" fmla="*/ 1061313 w 1073505"/>
                  <a:gd name="connsiteY13" fmla="*/ 1071067 h 2649785"/>
                  <a:gd name="connsiteX14" fmla="*/ 1032052 w 1073505"/>
                  <a:gd name="connsiteY14" fmla="*/ 964997 h 2649785"/>
                  <a:gd name="connsiteX15" fmla="*/ 999134 w 1073505"/>
                  <a:gd name="connsiteY15" fmla="*/ 851611 h 2649785"/>
                  <a:gd name="connsiteX16" fmla="*/ 988161 w 1073505"/>
                  <a:gd name="connsiteY16" fmla="*/ 727253 h 2649785"/>
                  <a:gd name="connsiteX17" fmla="*/ 922324 w 1073505"/>
                  <a:gd name="connsiteY17" fmla="*/ 548030 h 2649785"/>
                  <a:gd name="connsiteX18" fmla="*/ 856487 w 1073505"/>
                  <a:gd name="connsiteY18" fmla="*/ 244450 h 2649785"/>
                  <a:gd name="connsiteX19" fmla="*/ 838199 w 1073505"/>
                  <a:gd name="connsiteY19" fmla="*/ 189586 h 2649785"/>
                  <a:gd name="connsiteX20" fmla="*/ 732129 w 1073505"/>
                  <a:gd name="connsiteY20" fmla="*/ 134722 h 2649785"/>
                  <a:gd name="connsiteX21" fmla="*/ 637031 w 1073505"/>
                  <a:gd name="connsiteY21" fmla="*/ 65227 h 2649785"/>
                  <a:gd name="connsiteX22" fmla="*/ 699210 w 1073505"/>
                  <a:gd name="connsiteY22" fmla="*/ 171298 h 2649785"/>
                  <a:gd name="connsiteX23" fmla="*/ 721156 w 1073505"/>
                  <a:gd name="connsiteY23" fmla="*/ 255422 h 2649785"/>
                  <a:gd name="connsiteX24" fmla="*/ 713841 w 1073505"/>
                  <a:gd name="connsiteY24" fmla="*/ 354178 h 2649785"/>
                  <a:gd name="connsiteX25" fmla="*/ 702868 w 1073505"/>
                  <a:gd name="connsiteY25" fmla="*/ 357835 h 2649785"/>
                  <a:gd name="connsiteX26" fmla="*/ 688238 w 1073505"/>
                  <a:gd name="connsiteY26" fmla="*/ 281026 h 2649785"/>
                  <a:gd name="connsiteX27" fmla="*/ 600455 w 1073505"/>
                  <a:gd name="connsiteY27" fmla="*/ 153010 h 2649785"/>
                  <a:gd name="connsiteX28" fmla="*/ 615086 w 1073505"/>
                  <a:gd name="connsiteY28" fmla="*/ 127406 h 2649785"/>
                  <a:gd name="connsiteX29" fmla="*/ 589482 w 1073505"/>
                  <a:gd name="connsiteY29" fmla="*/ 87173 h 2649785"/>
                  <a:gd name="connsiteX30" fmla="*/ 501700 w 1073505"/>
                  <a:gd name="connsiteY30" fmla="*/ 68885 h 2649785"/>
                  <a:gd name="connsiteX31" fmla="*/ 556564 w 1073505"/>
                  <a:gd name="connsiteY31" fmla="*/ 145694 h 2649785"/>
                  <a:gd name="connsiteX32" fmla="*/ 534618 w 1073505"/>
                  <a:gd name="connsiteY32" fmla="*/ 204216 h 2649785"/>
                  <a:gd name="connsiteX33" fmla="*/ 443178 w 1073505"/>
                  <a:gd name="connsiteY33" fmla="*/ 50597 h 2649785"/>
                  <a:gd name="connsiteX34" fmla="*/ 417575 w 1073505"/>
                  <a:gd name="connsiteY34" fmla="*/ 17678 h 2649785"/>
                  <a:gd name="connsiteX35" fmla="*/ 395630 w 1073505"/>
                  <a:gd name="connsiteY35" fmla="*/ 3048 h 2649785"/>
                  <a:gd name="connsiteX36" fmla="*/ 359054 w 1073505"/>
                  <a:gd name="connsiteY36" fmla="*/ 35966 h 2649785"/>
                  <a:gd name="connsiteX37" fmla="*/ 231038 w 1073505"/>
                  <a:gd name="connsiteY37" fmla="*/ 54254 h 2649785"/>
                  <a:gd name="connsiteX38" fmla="*/ 154228 w 1073505"/>
                  <a:gd name="connsiteY38" fmla="*/ 46939 h 2649785"/>
                  <a:gd name="connsiteX39" fmla="*/ 135940 w 1073505"/>
                  <a:gd name="connsiteY39" fmla="*/ 90830 h 2649785"/>
                  <a:gd name="connsiteX40" fmla="*/ 88391 w 1073505"/>
                  <a:gd name="connsiteY40" fmla="*/ 156667 h 2649785"/>
                  <a:gd name="connsiteX41" fmla="*/ 92049 w 1073505"/>
                  <a:gd name="connsiteY41" fmla="*/ 204216 h 2649785"/>
                  <a:gd name="connsiteX42" fmla="*/ 81076 w 1073505"/>
                  <a:gd name="connsiteY42" fmla="*/ 226162 h 2649785"/>
                  <a:gd name="connsiteX43" fmla="*/ 11582 w 1073505"/>
                  <a:gd name="connsiteY43" fmla="*/ 646786 h 2649785"/>
                  <a:gd name="connsiteX44" fmla="*/ 11582 w 1073505"/>
                  <a:gd name="connsiteY44" fmla="*/ 741883 h 2649785"/>
                  <a:gd name="connsiteX45" fmla="*/ 51815 w 1073505"/>
                  <a:gd name="connsiteY45" fmla="*/ 913790 h 2649785"/>
                  <a:gd name="connsiteX46" fmla="*/ 77418 w 1073505"/>
                  <a:gd name="connsiteY46" fmla="*/ 1023518 h 2649785"/>
                  <a:gd name="connsiteX47" fmla="*/ 59130 w 1073505"/>
                  <a:gd name="connsiteY47" fmla="*/ 1074725 h 2649785"/>
                  <a:gd name="connsiteX48" fmla="*/ 92049 w 1073505"/>
                  <a:gd name="connsiteY48" fmla="*/ 1074725 h 2649785"/>
                  <a:gd name="connsiteX49" fmla="*/ 110337 w 1073505"/>
                  <a:gd name="connsiteY49" fmla="*/ 1038149 h 2649785"/>
                  <a:gd name="connsiteX50" fmla="*/ 121310 w 1073505"/>
                  <a:gd name="connsiteY50" fmla="*/ 1140562 h 2649785"/>
                  <a:gd name="connsiteX51" fmla="*/ 216407 w 1073505"/>
                  <a:gd name="connsiteY51" fmla="*/ 1239317 h 2649785"/>
                  <a:gd name="connsiteX52" fmla="*/ 220065 w 1073505"/>
                  <a:gd name="connsiteY52" fmla="*/ 1297838 h 2649785"/>
                  <a:gd name="connsiteX53" fmla="*/ 245668 w 1073505"/>
                  <a:gd name="connsiteY53" fmla="*/ 1360018 h 2649785"/>
                  <a:gd name="connsiteX54" fmla="*/ 242010 w 1073505"/>
                  <a:gd name="connsiteY54" fmla="*/ 1506322 h 2649785"/>
                  <a:gd name="connsiteX55" fmla="*/ 256641 w 1073505"/>
                  <a:gd name="connsiteY55" fmla="*/ 1586789 h 2649785"/>
                  <a:gd name="connsiteX56" fmla="*/ 242010 w 1073505"/>
                  <a:gd name="connsiteY56" fmla="*/ 1798930 h 2649785"/>
                  <a:gd name="connsiteX57" fmla="*/ 216407 w 1073505"/>
                  <a:gd name="connsiteY57" fmla="*/ 1941576 h 2649785"/>
                  <a:gd name="connsiteX58" fmla="*/ 227380 w 1073505"/>
                  <a:gd name="connsiteY58" fmla="*/ 2069592 h 2649785"/>
                  <a:gd name="connsiteX59" fmla="*/ 238353 w 1073505"/>
                  <a:gd name="connsiteY59" fmla="*/ 2219554 h 2649785"/>
                  <a:gd name="connsiteX60" fmla="*/ 249326 w 1073505"/>
                  <a:gd name="connsiteY60" fmla="*/ 2256130 h 2649785"/>
                  <a:gd name="connsiteX61" fmla="*/ 198119 w 1073505"/>
                  <a:gd name="connsiteY61" fmla="*/ 2300021 h 2649785"/>
                  <a:gd name="connsiteX62" fmla="*/ 201777 w 1073505"/>
                  <a:gd name="connsiteY62" fmla="*/ 2365858 h 2649785"/>
                  <a:gd name="connsiteX63" fmla="*/ 212750 w 1073505"/>
                  <a:gd name="connsiteY63" fmla="*/ 2395118 h 2649785"/>
                  <a:gd name="connsiteX64" fmla="*/ 190804 w 1073505"/>
                  <a:gd name="connsiteY64" fmla="*/ 2548738 h 2649785"/>
                  <a:gd name="connsiteX65" fmla="*/ 220065 w 1073505"/>
                  <a:gd name="connsiteY65" fmla="*/ 2625547 h 2649785"/>
                  <a:gd name="connsiteX66" fmla="*/ 318518 w 1073505"/>
                  <a:gd name="connsiteY66" fmla="*/ 2636630 h 2649785"/>
                  <a:gd name="connsiteX67" fmla="*/ 363523 w 1073505"/>
                  <a:gd name="connsiteY67" fmla="*/ 2546620 h 2649785"/>
                  <a:gd name="connsiteX68" fmla="*/ 363523 w 1073505"/>
                  <a:gd name="connsiteY68" fmla="*/ 2411605 h 2649785"/>
                  <a:gd name="connsiteX69" fmla="*/ 408528 w 1073505"/>
                  <a:gd name="connsiteY69" fmla="*/ 2366600 h 2649785"/>
                  <a:gd name="connsiteX70" fmla="*/ 408528 w 1073505"/>
                  <a:gd name="connsiteY70" fmla="*/ 2276590 h 2649785"/>
                  <a:gd name="connsiteX71" fmla="*/ 453533 w 1073505"/>
                  <a:gd name="connsiteY71" fmla="*/ 2231585 h 2649785"/>
                  <a:gd name="connsiteX72" fmla="*/ 408528 w 1073505"/>
                  <a:gd name="connsiteY72" fmla="*/ 2006560 h 2649785"/>
                  <a:gd name="connsiteX73" fmla="*/ 453533 w 1073505"/>
                  <a:gd name="connsiteY73" fmla="*/ 1916550 h 2649785"/>
                  <a:gd name="connsiteX74" fmla="*/ 408528 w 1073505"/>
                  <a:gd name="connsiteY74" fmla="*/ 1781535 h 2649785"/>
                  <a:gd name="connsiteX75" fmla="*/ 453533 w 1073505"/>
                  <a:gd name="connsiteY75" fmla="*/ 1646520 h 2649785"/>
                  <a:gd name="connsiteX76" fmla="*/ 543543 w 1073505"/>
                  <a:gd name="connsiteY76" fmla="*/ 1421495 h 2649785"/>
                  <a:gd name="connsiteX77" fmla="*/ 543543 w 1073505"/>
                  <a:gd name="connsiteY77" fmla="*/ 1331485 h 2649785"/>
                  <a:gd name="connsiteX78" fmla="*/ 588548 w 1073505"/>
                  <a:gd name="connsiteY78" fmla="*/ 1466500 h 2649785"/>
                  <a:gd name="connsiteX79" fmla="*/ 588548 w 1073505"/>
                  <a:gd name="connsiteY79" fmla="*/ 1601515 h 2649785"/>
                  <a:gd name="connsiteX80" fmla="*/ 633553 w 1073505"/>
                  <a:gd name="connsiteY80" fmla="*/ 1781535 h 2649785"/>
                  <a:gd name="connsiteX81" fmla="*/ 588548 w 1073505"/>
                  <a:gd name="connsiteY81" fmla="*/ 1916550 h 2649785"/>
                  <a:gd name="connsiteX82" fmla="*/ 633553 w 1073505"/>
                  <a:gd name="connsiteY82" fmla="*/ 2141575 h 2649785"/>
                  <a:gd name="connsiteX83" fmla="*/ 633553 w 1073505"/>
                  <a:gd name="connsiteY83" fmla="*/ 2231585 h 2649785"/>
                  <a:gd name="connsiteX84" fmla="*/ 678558 w 1073505"/>
                  <a:gd name="connsiteY84" fmla="*/ 2231585 h 2649785"/>
                  <a:gd name="connsiteX85" fmla="*/ 768568 w 1073505"/>
                  <a:gd name="connsiteY85" fmla="*/ 2276590 h 2649785"/>
                  <a:gd name="connsiteX86" fmla="*/ 858578 w 1073505"/>
                  <a:gd name="connsiteY86" fmla="*/ 2321595 h 2649785"/>
                  <a:gd name="connsiteX87" fmla="*/ 948588 w 1073505"/>
                  <a:gd name="connsiteY87" fmla="*/ 2321595 h 2649785"/>
                  <a:gd name="connsiteX88" fmla="*/ 993593 w 1073505"/>
                  <a:gd name="connsiteY88" fmla="*/ 2276590 h 2649785"/>
                  <a:gd name="connsiteX89" fmla="*/ 903583 w 1073505"/>
                  <a:gd name="connsiteY89" fmla="*/ 2186580 h 2649785"/>
                  <a:gd name="connsiteX90" fmla="*/ 813573 w 1073505"/>
                  <a:gd name="connsiteY90" fmla="*/ 2141575 h 2649785"/>
                  <a:gd name="connsiteX91" fmla="*/ 813573 w 1073505"/>
                  <a:gd name="connsiteY91" fmla="*/ 2096570 h 2649785"/>
                  <a:gd name="connsiteX92" fmla="*/ 819911 w 1073505"/>
                  <a:gd name="connsiteY92" fmla="*/ 2087879 h 2649785"/>
                  <a:gd name="connsiteX93" fmla="*/ 768568 w 1073505"/>
                  <a:gd name="connsiteY93" fmla="*/ 1961555 h 2649785"/>
                  <a:gd name="connsiteX94" fmla="*/ 813573 w 1073505"/>
                  <a:gd name="connsiteY94" fmla="*/ 1781535 h 2649785"/>
                  <a:gd name="connsiteX95" fmla="*/ 813573 w 1073505"/>
                  <a:gd name="connsiteY95" fmla="*/ 1646520 h 2649785"/>
                  <a:gd name="connsiteX96" fmla="*/ 768568 w 1073505"/>
                  <a:gd name="connsiteY96" fmla="*/ 1601515 h 2649785"/>
                  <a:gd name="connsiteX97" fmla="*/ 813573 w 1073505"/>
                  <a:gd name="connsiteY97" fmla="*/ 1511505 h 2649785"/>
                  <a:gd name="connsiteX98" fmla="*/ 813573 w 1073505"/>
                  <a:gd name="connsiteY98" fmla="*/ 1376490 h 2649785"/>
                  <a:gd name="connsiteX99" fmla="*/ 858578 w 1073505"/>
                  <a:gd name="connsiteY99" fmla="*/ 1241475 h 2649785"/>
                  <a:gd name="connsiteX100" fmla="*/ 813573 w 1073505"/>
                  <a:gd name="connsiteY100" fmla="*/ 791425 h 2649785"/>
                  <a:gd name="connsiteX101" fmla="*/ 903583 w 1073505"/>
                  <a:gd name="connsiteY101" fmla="*/ 1016450 h 2649785"/>
                  <a:gd name="connsiteX0" fmla="*/ 922324 w 1073505"/>
                  <a:gd name="connsiteY0" fmla="*/ 1078382 h 2649785"/>
                  <a:gd name="connsiteX1" fmla="*/ 962558 w 1073505"/>
                  <a:gd name="connsiteY1" fmla="*/ 1118616 h 2649785"/>
                  <a:gd name="connsiteX2" fmla="*/ 969873 w 1073505"/>
                  <a:gd name="connsiteY2" fmla="*/ 1173480 h 2649785"/>
                  <a:gd name="connsiteX3" fmla="*/ 991818 w 1073505"/>
                  <a:gd name="connsiteY3" fmla="*/ 1125931 h 2649785"/>
                  <a:gd name="connsiteX4" fmla="*/ 1028394 w 1073505"/>
                  <a:gd name="connsiteY4" fmla="*/ 1133246 h 2649785"/>
                  <a:gd name="connsiteX5" fmla="*/ 1013764 w 1073505"/>
                  <a:gd name="connsiteY5" fmla="*/ 1169822 h 2649785"/>
                  <a:gd name="connsiteX6" fmla="*/ 991818 w 1073505"/>
                  <a:gd name="connsiteY6" fmla="*/ 1173480 h 2649785"/>
                  <a:gd name="connsiteX7" fmla="*/ 984503 w 1073505"/>
                  <a:gd name="connsiteY7" fmla="*/ 1202741 h 2649785"/>
                  <a:gd name="connsiteX8" fmla="*/ 966215 w 1073505"/>
                  <a:gd name="connsiteY8" fmla="*/ 1202741 h 2649785"/>
                  <a:gd name="connsiteX9" fmla="*/ 988161 w 1073505"/>
                  <a:gd name="connsiteY9" fmla="*/ 1235659 h 2649785"/>
                  <a:gd name="connsiteX10" fmla="*/ 1046682 w 1073505"/>
                  <a:gd name="connsiteY10" fmla="*/ 1195426 h 2649785"/>
                  <a:gd name="connsiteX11" fmla="*/ 1068628 w 1073505"/>
                  <a:gd name="connsiteY11" fmla="*/ 1129589 h 2649785"/>
                  <a:gd name="connsiteX12" fmla="*/ 1072286 w 1073505"/>
                  <a:gd name="connsiteY12" fmla="*/ 1093013 h 2649785"/>
                  <a:gd name="connsiteX13" fmla="*/ 1061313 w 1073505"/>
                  <a:gd name="connsiteY13" fmla="*/ 1071067 h 2649785"/>
                  <a:gd name="connsiteX14" fmla="*/ 1032052 w 1073505"/>
                  <a:gd name="connsiteY14" fmla="*/ 964997 h 2649785"/>
                  <a:gd name="connsiteX15" fmla="*/ 999134 w 1073505"/>
                  <a:gd name="connsiteY15" fmla="*/ 851611 h 2649785"/>
                  <a:gd name="connsiteX16" fmla="*/ 988161 w 1073505"/>
                  <a:gd name="connsiteY16" fmla="*/ 727253 h 2649785"/>
                  <a:gd name="connsiteX17" fmla="*/ 922324 w 1073505"/>
                  <a:gd name="connsiteY17" fmla="*/ 548030 h 2649785"/>
                  <a:gd name="connsiteX18" fmla="*/ 856487 w 1073505"/>
                  <a:gd name="connsiteY18" fmla="*/ 244450 h 2649785"/>
                  <a:gd name="connsiteX19" fmla="*/ 838199 w 1073505"/>
                  <a:gd name="connsiteY19" fmla="*/ 189586 h 2649785"/>
                  <a:gd name="connsiteX20" fmla="*/ 732129 w 1073505"/>
                  <a:gd name="connsiteY20" fmla="*/ 134722 h 2649785"/>
                  <a:gd name="connsiteX21" fmla="*/ 637031 w 1073505"/>
                  <a:gd name="connsiteY21" fmla="*/ 65227 h 2649785"/>
                  <a:gd name="connsiteX22" fmla="*/ 699210 w 1073505"/>
                  <a:gd name="connsiteY22" fmla="*/ 171298 h 2649785"/>
                  <a:gd name="connsiteX23" fmla="*/ 721156 w 1073505"/>
                  <a:gd name="connsiteY23" fmla="*/ 255422 h 2649785"/>
                  <a:gd name="connsiteX24" fmla="*/ 713841 w 1073505"/>
                  <a:gd name="connsiteY24" fmla="*/ 354178 h 2649785"/>
                  <a:gd name="connsiteX25" fmla="*/ 702868 w 1073505"/>
                  <a:gd name="connsiteY25" fmla="*/ 357835 h 2649785"/>
                  <a:gd name="connsiteX26" fmla="*/ 688238 w 1073505"/>
                  <a:gd name="connsiteY26" fmla="*/ 281026 h 2649785"/>
                  <a:gd name="connsiteX27" fmla="*/ 600455 w 1073505"/>
                  <a:gd name="connsiteY27" fmla="*/ 153010 h 2649785"/>
                  <a:gd name="connsiteX28" fmla="*/ 615086 w 1073505"/>
                  <a:gd name="connsiteY28" fmla="*/ 127406 h 2649785"/>
                  <a:gd name="connsiteX29" fmla="*/ 589482 w 1073505"/>
                  <a:gd name="connsiteY29" fmla="*/ 87173 h 2649785"/>
                  <a:gd name="connsiteX30" fmla="*/ 501700 w 1073505"/>
                  <a:gd name="connsiteY30" fmla="*/ 68885 h 2649785"/>
                  <a:gd name="connsiteX31" fmla="*/ 556564 w 1073505"/>
                  <a:gd name="connsiteY31" fmla="*/ 145694 h 2649785"/>
                  <a:gd name="connsiteX32" fmla="*/ 534618 w 1073505"/>
                  <a:gd name="connsiteY32" fmla="*/ 204216 h 2649785"/>
                  <a:gd name="connsiteX33" fmla="*/ 443178 w 1073505"/>
                  <a:gd name="connsiteY33" fmla="*/ 50597 h 2649785"/>
                  <a:gd name="connsiteX34" fmla="*/ 417575 w 1073505"/>
                  <a:gd name="connsiteY34" fmla="*/ 17678 h 2649785"/>
                  <a:gd name="connsiteX35" fmla="*/ 395630 w 1073505"/>
                  <a:gd name="connsiteY35" fmla="*/ 3048 h 2649785"/>
                  <a:gd name="connsiteX36" fmla="*/ 359054 w 1073505"/>
                  <a:gd name="connsiteY36" fmla="*/ 35966 h 2649785"/>
                  <a:gd name="connsiteX37" fmla="*/ 231038 w 1073505"/>
                  <a:gd name="connsiteY37" fmla="*/ 54254 h 2649785"/>
                  <a:gd name="connsiteX38" fmla="*/ 154228 w 1073505"/>
                  <a:gd name="connsiteY38" fmla="*/ 46939 h 2649785"/>
                  <a:gd name="connsiteX39" fmla="*/ 135940 w 1073505"/>
                  <a:gd name="connsiteY39" fmla="*/ 90830 h 2649785"/>
                  <a:gd name="connsiteX40" fmla="*/ 88391 w 1073505"/>
                  <a:gd name="connsiteY40" fmla="*/ 156667 h 2649785"/>
                  <a:gd name="connsiteX41" fmla="*/ 92049 w 1073505"/>
                  <a:gd name="connsiteY41" fmla="*/ 204216 h 2649785"/>
                  <a:gd name="connsiteX42" fmla="*/ 81076 w 1073505"/>
                  <a:gd name="connsiteY42" fmla="*/ 226162 h 2649785"/>
                  <a:gd name="connsiteX43" fmla="*/ 11582 w 1073505"/>
                  <a:gd name="connsiteY43" fmla="*/ 646786 h 2649785"/>
                  <a:gd name="connsiteX44" fmla="*/ 11582 w 1073505"/>
                  <a:gd name="connsiteY44" fmla="*/ 741883 h 2649785"/>
                  <a:gd name="connsiteX45" fmla="*/ 51815 w 1073505"/>
                  <a:gd name="connsiteY45" fmla="*/ 913790 h 2649785"/>
                  <a:gd name="connsiteX46" fmla="*/ 77418 w 1073505"/>
                  <a:gd name="connsiteY46" fmla="*/ 1023518 h 2649785"/>
                  <a:gd name="connsiteX47" fmla="*/ 59130 w 1073505"/>
                  <a:gd name="connsiteY47" fmla="*/ 1074725 h 2649785"/>
                  <a:gd name="connsiteX48" fmla="*/ 92049 w 1073505"/>
                  <a:gd name="connsiteY48" fmla="*/ 1074725 h 2649785"/>
                  <a:gd name="connsiteX49" fmla="*/ 110337 w 1073505"/>
                  <a:gd name="connsiteY49" fmla="*/ 1038149 h 2649785"/>
                  <a:gd name="connsiteX50" fmla="*/ 121310 w 1073505"/>
                  <a:gd name="connsiteY50" fmla="*/ 1140562 h 2649785"/>
                  <a:gd name="connsiteX51" fmla="*/ 216407 w 1073505"/>
                  <a:gd name="connsiteY51" fmla="*/ 1239317 h 2649785"/>
                  <a:gd name="connsiteX52" fmla="*/ 220065 w 1073505"/>
                  <a:gd name="connsiteY52" fmla="*/ 1297838 h 2649785"/>
                  <a:gd name="connsiteX53" fmla="*/ 245668 w 1073505"/>
                  <a:gd name="connsiteY53" fmla="*/ 1360018 h 2649785"/>
                  <a:gd name="connsiteX54" fmla="*/ 242010 w 1073505"/>
                  <a:gd name="connsiteY54" fmla="*/ 1506322 h 2649785"/>
                  <a:gd name="connsiteX55" fmla="*/ 256641 w 1073505"/>
                  <a:gd name="connsiteY55" fmla="*/ 1586789 h 2649785"/>
                  <a:gd name="connsiteX56" fmla="*/ 242010 w 1073505"/>
                  <a:gd name="connsiteY56" fmla="*/ 1798930 h 2649785"/>
                  <a:gd name="connsiteX57" fmla="*/ 216407 w 1073505"/>
                  <a:gd name="connsiteY57" fmla="*/ 1941576 h 2649785"/>
                  <a:gd name="connsiteX58" fmla="*/ 227380 w 1073505"/>
                  <a:gd name="connsiteY58" fmla="*/ 2069592 h 2649785"/>
                  <a:gd name="connsiteX59" fmla="*/ 238353 w 1073505"/>
                  <a:gd name="connsiteY59" fmla="*/ 2219554 h 2649785"/>
                  <a:gd name="connsiteX60" fmla="*/ 249326 w 1073505"/>
                  <a:gd name="connsiteY60" fmla="*/ 2256130 h 2649785"/>
                  <a:gd name="connsiteX61" fmla="*/ 198119 w 1073505"/>
                  <a:gd name="connsiteY61" fmla="*/ 2300021 h 2649785"/>
                  <a:gd name="connsiteX62" fmla="*/ 201777 w 1073505"/>
                  <a:gd name="connsiteY62" fmla="*/ 2365858 h 2649785"/>
                  <a:gd name="connsiteX63" fmla="*/ 212750 w 1073505"/>
                  <a:gd name="connsiteY63" fmla="*/ 2395118 h 2649785"/>
                  <a:gd name="connsiteX64" fmla="*/ 190804 w 1073505"/>
                  <a:gd name="connsiteY64" fmla="*/ 2548738 h 2649785"/>
                  <a:gd name="connsiteX65" fmla="*/ 220065 w 1073505"/>
                  <a:gd name="connsiteY65" fmla="*/ 2625547 h 2649785"/>
                  <a:gd name="connsiteX66" fmla="*/ 318518 w 1073505"/>
                  <a:gd name="connsiteY66" fmla="*/ 2636630 h 2649785"/>
                  <a:gd name="connsiteX67" fmla="*/ 363523 w 1073505"/>
                  <a:gd name="connsiteY67" fmla="*/ 2546620 h 2649785"/>
                  <a:gd name="connsiteX68" fmla="*/ 363523 w 1073505"/>
                  <a:gd name="connsiteY68" fmla="*/ 2411605 h 2649785"/>
                  <a:gd name="connsiteX69" fmla="*/ 408528 w 1073505"/>
                  <a:gd name="connsiteY69" fmla="*/ 2366600 h 2649785"/>
                  <a:gd name="connsiteX70" fmla="*/ 408528 w 1073505"/>
                  <a:gd name="connsiteY70" fmla="*/ 2276590 h 2649785"/>
                  <a:gd name="connsiteX71" fmla="*/ 453533 w 1073505"/>
                  <a:gd name="connsiteY71" fmla="*/ 2231585 h 2649785"/>
                  <a:gd name="connsiteX72" fmla="*/ 408528 w 1073505"/>
                  <a:gd name="connsiteY72" fmla="*/ 2006560 h 2649785"/>
                  <a:gd name="connsiteX73" fmla="*/ 453533 w 1073505"/>
                  <a:gd name="connsiteY73" fmla="*/ 1916550 h 2649785"/>
                  <a:gd name="connsiteX74" fmla="*/ 408528 w 1073505"/>
                  <a:gd name="connsiteY74" fmla="*/ 1781535 h 2649785"/>
                  <a:gd name="connsiteX75" fmla="*/ 453533 w 1073505"/>
                  <a:gd name="connsiteY75" fmla="*/ 1646520 h 2649785"/>
                  <a:gd name="connsiteX76" fmla="*/ 543543 w 1073505"/>
                  <a:gd name="connsiteY76" fmla="*/ 1421495 h 2649785"/>
                  <a:gd name="connsiteX77" fmla="*/ 543543 w 1073505"/>
                  <a:gd name="connsiteY77" fmla="*/ 1331485 h 2649785"/>
                  <a:gd name="connsiteX78" fmla="*/ 588548 w 1073505"/>
                  <a:gd name="connsiteY78" fmla="*/ 1466500 h 2649785"/>
                  <a:gd name="connsiteX79" fmla="*/ 588548 w 1073505"/>
                  <a:gd name="connsiteY79" fmla="*/ 1601515 h 2649785"/>
                  <a:gd name="connsiteX80" fmla="*/ 633553 w 1073505"/>
                  <a:gd name="connsiteY80" fmla="*/ 1781535 h 2649785"/>
                  <a:gd name="connsiteX81" fmla="*/ 588548 w 1073505"/>
                  <a:gd name="connsiteY81" fmla="*/ 1916550 h 2649785"/>
                  <a:gd name="connsiteX82" fmla="*/ 633553 w 1073505"/>
                  <a:gd name="connsiteY82" fmla="*/ 2141575 h 2649785"/>
                  <a:gd name="connsiteX83" fmla="*/ 633553 w 1073505"/>
                  <a:gd name="connsiteY83" fmla="*/ 2231585 h 2649785"/>
                  <a:gd name="connsiteX84" fmla="*/ 678558 w 1073505"/>
                  <a:gd name="connsiteY84" fmla="*/ 2231585 h 2649785"/>
                  <a:gd name="connsiteX85" fmla="*/ 768568 w 1073505"/>
                  <a:gd name="connsiteY85" fmla="*/ 2276590 h 2649785"/>
                  <a:gd name="connsiteX86" fmla="*/ 858578 w 1073505"/>
                  <a:gd name="connsiteY86" fmla="*/ 2321595 h 2649785"/>
                  <a:gd name="connsiteX87" fmla="*/ 948588 w 1073505"/>
                  <a:gd name="connsiteY87" fmla="*/ 2321595 h 2649785"/>
                  <a:gd name="connsiteX88" fmla="*/ 993593 w 1073505"/>
                  <a:gd name="connsiteY88" fmla="*/ 2276590 h 2649785"/>
                  <a:gd name="connsiteX89" fmla="*/ 903583 w 1073505"/>
                  <a:gd name="connsiteY89" fmla="*/ 2186580 h 2649785"/>
                  <a:gd name="connsiteX90" fmla="*/ 813573 w 1073505"/>
                  <a:gd name="connsiteY90" fmla="*/ 2141575 h 2649785"/>
                  <a:gd name="connsiteX91" fmla="*/ 813573 w 1073505"/>
                  <a:gd name="connsiteY91" fmla="*/ 2096570 h 2649785"/>
                  <a:gd name="connsiteX92" fmla="*/ 819911 w 1073505"/>
                  <a:gd name="connsiteY92" fmla="*/ 2087879 h 2649785"/>
                  <a:gd name="connsiteX93" fmla="*/ 768568 w 1073505"/>
                  <a:gd name="connsiteY93" fmla="*/ 1961555 h 2649785"/>
                  <a:gd name="connsiteX94" fmla="*/ 813573 w 1073505"/>
                  <a:gd name="connsiteY94" fmla="*/ 1781535 h 2649785"/>
                  <a:gd name="connsiteX95" fmla="*/ 813573 w 1073505"/>
                  <a:gd name="connsiteY95" fmla="*/ 1646520 h 2649785"/>
                  <a:gd name="connsiteX96" fmla="*/ 768568 w 1073505"/>
                  <a:gd name="connsiteY96" fmla="*/ 1601515 h 2649785"/>
                  <a:gd name="connsiteX97" fmla="*/ 813573 w 1073505"/>
                  <a:gd name="connsiteY97" fmla="*/ 1511505 h 2649785"/>
                  <a:gd name="connsiteX98" fmla="*/ 813573 w 1073505"/>
                  <a:gd name="connsiteY98" fmla="*/ 1376490 h 2649785"/>
                  <a:gd name="connsiteX99" fmla="*/ 858578 w 1073505"/>
                  <a:gd name="connsiteY99" fmla="*/ 1241475 h 2649785"/>
                  <a:gd name="connsiteX100" fmla="*/ 813573 w 1073505"/>
                  <a:gd name="connsiteY100" fmla="*/ 791425 h 2649785"/>
                  <a:gd name="connsiteX101" fmla="*/ 903583 w 1073505"/>
                  <a:gd name="connsiteY101" fmla="*/ 1016450 h 2649785"/>
                  <a:gd name="connsiteX102" fmla="*/ 922324 w 1073505"/>
                  <a:gd name="connsiteY102" fmla="*/ 1078382 h 2649785"/>
                  <a:gd name="connsiteX0" fmla="*/ 922324 w 1073505"/>
                  <a:gd name="connsiteY0" fmla="*/ 1078382 h 2649785"/>
                  <a:gd name="connsiteX1" fmla="*/ 962558 w 1073505"/>
                  <a:gd name="connsiteY1" fmla="*/ 1118616 h 2649785"/>
                  <a:gd name="connsiteX2" fmla="*/ 969873 w 1073505"/>
                  <a:gd name="connsiteY2" fmla="*/ 1173480 h 2649785"/>
                  <a:gd name="connsiteX3" fmla="*/ 991818 w 1073505"/>
                  <a:gd name="connsiteY3" fmla="*/ 1125931 h 2649785"/>
                  <a:gd name="connsiteX4" fmla="*/ 1028394 w 1073505"/>
                  <a:gd name="connsiteY4" fmla="*/ 1133246 h 2649785"/>
                  <a:gd name="connsiteX5" fmla="*/ 1013764 w 1073505"/>
                  <a:gd name="connsiteY5" fmla="*/ 1169822 h 2649785"/>
                  <a:gd name="connsiteX6" fmla="*/ 991818 w 1073505"/>
                  <a:gd name="connsiteY6" fmla="*/ 1173480 h 2649785"/>
                  <a:gd name="connsiteX7" fmla="*/ 984503 w 1073505"/>
                  <a:gd name="connsiteY7" fmla="*/ 1202741 h 2649785"/>
                  <a:gd name="connsiteX8" fmla="*/ 966215 w 1073505"/>
                  <a:gd name="connsiteY8" fmla="*/ 1202741 h 2649785"/>
                  <a:gd name="connsiteX9" fmla="*/ 988161 w 1073505"/>
                  <a:gd name="connsiteY9" fmla="*/ 1235659 h 2649785"/>
                  <a:gd name="connsiteX10" fmla="*/ 1046682 w 1073505"/>
                  <a:gd name="connsiteY10" fmla="*/ 1195426 h 2649785"/>
                  <a:gd name="connsiteX11" fmla="*/ 1068628 w 1073505"/>
                  <a:gd name="connsiteY11" fmla="*/ 1129589 h 2649785"/>
                  <a:gd name="connsiteX12" fmla="*/ 1072286 w 1073505"/>
                  <a:gd name="connsiteY12" fmla="*/ 1093013 h 2649785"/>
                  <a:gd name="connsiteX13" fmla="*/ 1061313 w 1073505"/>
                  <a:gd name="connsiteY13" fmla="*/ 1071067 h 2649785"/>
                  <a:gd name="connsiteX14" fmla="*/ 1032052 w 1073505"/>
                  <a:gd name="connsiteY14" fmla="*/ 964997 h 2649785"/>
                  <a:gd name="connsiteX15" fmla="*/ 999134 w 1073505"/>
                  <a:gd name="connsiteY15" fmla="*/ 851611 h 2649785"/>
                  <a:gd name="connsiteX16" fmla="*/ 988161 w 1073505"/>
                  <a:gd name="connsiteY16" fmla="*/ 727253 h 2649785"/>
                  <a:gd name="connsiteX17" fmla="*/ 922324 w 1073505"/>
                  <a:gd name="connsiteY17" fmla="*/ 548030 h 2649785"/>
                  <a:gd name="connsiteX18" fmla="*/ 856487 w 1073505"/>
                  <a:gd name="connsiteY18" fmla="*/ 244450 h 2649785"/>
                  <a:gd name="connsiteX19" fmla="*/ 838199 w 1073505"/>
                  <a:gd name="connsiteY19" fmla="*/ 189586 h 2649785"/>
                  <a:gd name="connsiteX20" fmla="*/ 732129 w 1073505"/>
                  <a:gd name="connsiteY20" fmla="*/ 134722 h 2649785"/>
                  <a:gd name="connsiteX21" fmla="*/ 637031 w 1073505"/>
                  <a:gd name="connsiteY21" fmla="*/ 65227 h 2649785"/>
                  <a:gd name="connsiteX22" fmla="*/ 699210 w 1073505"/>
                  <a:gd name="connsiteY22" fmla="*/ 171298 h 2649785"/>
                  <a:gd name="connsiteX23" fmla="*/ 721156 w 1073505"/>
                  <a:gd name="connsiteY23" fmla="*/ 255422 h 2649785"/>
                  <a:gd name="connsiteX24" fmla="*/ 713841 w 1073505"/>
                  <a:gd name="connsiteY24" fmla="*/ 354178 h 2649785"/>
                  <a:gd name="connsiteX25" fmla="*/ 702868 w 1073505"/>
                  <a:gd name="connsiteY25" fmla="*/ 357835 h 2649785"/>
                  <a:gd name="connsiteX26" fmla="*/ 688238 w 1073505"/>
                  <a:gd name="connsiteY26" fmla="*/ 281026 h 2649785"/>
                  <a:gd name="connsiteX27" fmla="*/ 600455 w 1073505"/>
                  <a:gd name="connsiteY27" fmla="*/ 153010 h 2649785"/>
                  <a:gd name="connsiteX28" fmla="*/ 615086 w 1073505"/>
                  <a:gd name="connsiteY28" fmla="*/ 127406 h 2649785"/>
                  <a:gd name="connsiteX29" fmla="*/ 589482 w 1073505"/>
                  <a:gd name="connsiteY29" fmla="*/ 87173 h 2649785"/>
                  <a:gd name="connsiteX30" fmla="*/ 501700 w 1073505"/>
                  <a:gd name="connsiteY30" fmla="*/ 68885 h 2649785"/>
                  <a:gd name="connsiteX31" fmla="*/ 556564 w 1073505"/>
                  <a:gd name="connsiteY31" fmla="*/ 145694 h 2649785"/>
                  <a:gd name="connsiteX32" fmla="*/ 534618 w 1073505"/>
                  <a:gd name="connsiteY32" fmla="*/ 204216 h 2649785"/>
                  <a:gd name="connsiteX33" fmla="*/ 443178 w 1073505"/>
                  <a:gd name="connsiteY33" fmla="*/ 50597 h 2649785"/>
                  <a:gd name="connsiteX34" fmla="*/ 417575 w 1073505"/>
                  <a:gd name="connsiteY34" fmla="*/ 17678 h 2649785"/>
                  <a:gd name="connsiteX35" fmla="*/ 395630 w 1073505"/>
                  <a:gd name="connsiteY35" fmla="*/ 3048 h 2649785"/>
                  <a:gd name="connsiteX36" fmla="*/ 359054 w 1073505"/>
                  <a:gd name="connsiteY36" fmla="*/ 35966 h 2649785"/>
                  <a:gd name="connsiteX37" fmla="*/ 231038 w 1073505"/>
                  <a:gd name="connsiteY37" fmla="*/ 54254 h 2649785"/>
                  <a:gd name="connsiteX38" fmla="*/ 154228 w 1073505"/>
                  <a:gd name="connsiteY38" fmla="*/ 46939 h 2649785"/>
                  <a:gd name="connsiteX39" fmla="*/ 135940 w 1073505"/>
                  <a:gd name="connsiteY39" fmla="*/ 90830 h 2649785"/>
                  <a:gd name="connsiteX40" fmla="*/ 88391 w 1073505"/>
                  <a:gd name="connsiteY40" fmla="*/ 156667 h 2649785"/>
                  <a:gd name="connsiteX41" fmla="*/ 92049 w 1073505"/>
                  <a:gd name="connsiteY41" fmla="*/ 204216 h 2649785"/>
                  <a:gd name="connsiteX42" fmla="*/ 81076 w 1073505"/>
                  <a:gd name="connsiteY42" fmla="*/ 226162 h 2649785"/>
                  <a:gd name="connsiteX43" fmla="*/ 11582 w 1073505"/>
                  <a:gd name="connsiteY43" fmla="*/ 646786 h 2649785"/>
                  <a:gd name="connsiteX44" fmla="*/ 11582 w 1073505"/>
                  <a:gd name="connsiteY44" fmla="*/ 741883 h 2649785"/>
                  <a:gd name="connsiteX45" fmla="*/ 51815 w 1073505"/>
                  <a:gd name="connsiteY45" fmla="*/ 913790 h 2649785"/>
                  <a:gd name="connsiteX46" fmla="*/ 77418 w 1073505"/>
                  <a:gd name="connsiteY46" fmla="*/ 1023518 h 2649785"/>
                  <a:gd name="connsiteX47" fmla="*/ 59130 w 1073505"/>
                  <a:gd name="connsiteY47" fmla="*/ 1074725 h 2649785"/>
                  <a:gd name="connsiteX48" fmla="*/ 92049 w 1073505"/>
                  <a:gd name="connsiteY48" fmla="*/ 1074725 h 2649785"/>
                  <a:gd name="connsiteX49" fmla="*/ 110337 w 1073505"/>
                  <a:gd name="connsiteY49" fmla="*/ 1038149 h 2649785"/>
                  <a:gd name="connsiteX50" fmla="*/ 121310 w 1073505"/>
                  <a:gd name="connsiteY50" fmla="*/ 1140562 h 2649785"/>
                  <a:gd name="connsiteX51" fmla="*/ 216407 w 1073505"/>
                  <a:gd name="connsiteY51" fmla="*/ 1239317 h 2649785"/>
                  <a:gd name="connsiteX52" fmla="*/ 220065 w 1073505"/>
                  <a:gd name="connsiteY52" fmla="*/ 1297838 h 2649785"/>
                  <a:gd name="connsiteX53" fmla="*/ 245668 w 1073505"/>
                  <a:gd name="connsiteY53" fmla="*/ 1360018 h 2649785"/>
                  <a:gd name="connsiteX54" fmla="*/ 242010 w 1073505"/>
                  <a:gd name="connsiteY54" fmla="*/ 1506322 h 2649785"/>
                  <a:gd name="connsiteX55" fmla="*/ 256641 w 1073505"/>
                  <a:gd name="connsiteY55" fmla="*/ 1586789 h 2649785"/>
                  <a:gd name="connsiteX56" fmla="*/ 242010 w 1073505"/>
                  <a:gd name="connsiteY56" fmla="*/ 1798930 h 2649785"/>
                  <a:gd name="connsiteX57" fmla="*/ 216407 w 1073505"/>
                  <a:gd name="connsiteY57" fmla="*/ 1941576 h 2649785"/>
                  <a:gd name="connsiteX58" fmla="*/ 227380 w 1073505"/>
                  <a:gd name="connsiteY58" fmla="*/ 2069592 h 2649785"/>
                  <a:gd name="connsiteX59" fmla="*/ 238353 w 1073505"/>
                  <a:gd name="connsiteY59" fmla="*/ 2219554 h 2649785"/>
                  <a:gd name="connsiteX60" fmla="*/ 249326 w 1073505"/>
                  <a:gd name="connsiteY60" fmla="*/ 2256130 h 2649785"/>
                  <a:gd name="connsiteX61" fmla="*/ 198119 w 1073505"/>
                  <a:gd name="connsiteY61" fmla="*/ 2300021 h 2649785"/>
                  <a:gd name="connsiteX62" fmla="*/ 201777 w 1073505"/>
                  <a:gd name="connsiteY62" fmla="*/ 2365858 h 2649785"/>
                  <a:gd name="connsiteX63" fmla="*/ 212750 w 1073505"/>
                  <a:gd name="connsiteY63" fmla="*/ 2395118 h 2649785"/>
                  <a:gd name="connsiteX64" fmla="*/ 190804 w 1073505"/>
                  <a:gd name="connsiteY64" fmla="*/ 2548738 h 2649785"/>
                  <a:gd name="connsiteX65" fmla="*/ 220065 w 1073505"/>
                  <a:gd name="connsiteY65" fmla="*/ 2625547 h 2649785"/>
                  <a:gd name="connsiteX66" fmla="*/ 318518 w 1073505"/>
                  <a:gd name="connsiteY66" fmla="*/ 2636630 h 2649785"/>
                  <a:gd name="connsiteX67" fmla="*/ 363523 w 1073505"/>
                  <a:gd name="connsiteY67" fmla="*/ 2546620 h 2649785"/>
                  <a:gd name="connsiteX68" fmla="*/ 363523 w 1073505"/>
                  <a:gd name="connsiteY68" fmla="*/ 2411605 h 2649785"/>
                  <a:gd name="connsiteX69" fmla="*/ 408528 w 1073505"/>
                  <a:gd name="connsiteY69" fmla="*/ 2366600 h 2649785"/>
                  <a:gd name="connsiteX70" fmla="*/ 408528 w 1073505"/>
                  <a:gd name="connsiteY70" fmla="*/ 2276590 h 2649785"/>
                  <a:gd name="connsiteX71" fmla="*/ 453533 w 1073505"/>
                  <a:gd name="connsiteY71" fmla="*/ 2231585 h 2649785"/>
                  <a:gd name="connsiteX72" fmla="*/ 408528 w 1073505"/>
                  <a:gd name="connsiteY72" fmla="*/ 2006560 h 2649785"/>
                  <a:gd name="connsiteX73" fmla="*/ 453533 w 1073505"/>
                  <a:gd name="connsiteY73" fmla="*/ 1916550 h 2649785"/>
                  <a:gd name="connsiteX74" fmla="*/ 408528 w 1073505"/>
                  <a:gd name="connsiteY74" fmla="*/ 1781535 h 2649785"/>
                  <a:gd name="connsiteX75" fmla="*/ 453533 w 1073505"/>
                  <a:gd name="connsiteY75" fmla="*/ 1646520 h 2649785"/>
                  <a:gd name="connsiteX76" fmla="*/ 543543 w 1073505"/>
                  <a:gd name="connsiteY76" fmla="*/ 1421495 h 2649785"/>
                  <a:gd name="connsiteX77" fmla="*/ 543543 w 1073505"/>
                  <a:gd name="connsiteY77" fmla="*/ 1331485 h 2649785"/>
                  <a:gd name="connsiteX78" fmla="*/ 588548 w 1073505"/>
                  <a:gd name="connsiteY78" fmla="*/ 1466500 h 2649785"/>
                  <a:gd name="connsiteX79" fmla="*/ 588548 w 1073505"/>
                  <a:gd name="connsiteY79" fmla="*/ 1601515 h 2649785"/>
                  <a:gd name="connsiteX80" fmla="*/ 633553 w 1073505"/>
                  <a:gd name="connsiteY80" fmla="*/ 1781535 h 2649785"/>
                  <a:gd name="connsiteX81" fmla="*/ 588548 w 1073505"/>
                  <a:gd name="connsiteY81" fmla="*/ 1916550 h 2649785"/>
                  <a:gd name="connsiteX82" fmla="*/ 633553 w 1073505"/>
                  <a:gd name="connsiteY82" fmla="*/ 2141575 h 2649785"/>
                  <a:gd name="connsiteX83" fmla="*/ 633553 w 1073505"/>
                  <a:gd name="connsiteY83" fmla="*/ 2231585 h 2649785"/>
                  <a:gd name="connsiteX84" fmla="*/ 678558 w 1073505"/>
                  <a:gd name="connsiteY84" fmla="*/ 2231585 h 2649785"/>
                  <a:gd name="connsiteX85" fmla="*/ 768568 w 1073505"/>
                  <a:gd name="connsiteY85" fmla="*/ 2276590 h 2649785"/>
                  <a:gd name="connsiteX86" fmla="*/ 858578 w 1073505"/>
                  <a:gd name="connsiteY86" fmla="*/ 2321595 h 2649785"/>
                  <a:gd name="connsiteX87" fmla="*/ 948588 w 1073505"/>
                  <a:gd name="connsiteY87" fmla="*/ 2321595 h 2649785"/>
                  <a:gd name="connsiteX88" fmla="*/ 993593 w 1073505"/>
                  <a:gd name="connsiteY88" fmla="*/ 2276590 h 2649785"/>
                  <a:gd name="connsiteX89" fmla="*/ 903583 w 1073505"/>
                  <a:gd name="connsiteY89" fmla="*/ 2186580 h 2649785"/>
                  <a:gd name="connsiteX90" fmla="*/ 813573 w 1073505"/>
                  <a:gd name="connsiteY90" fmla="*/ 2141575 h 2649785"/>
                  <a:gd name="connsiteX91" fmla="*/ 813573 w 1073505"/>
                  <a:gd name="connsiteY91" fmla="*/ 2096570 h 2649785"/>
                  <a:gd name="connsiteX92" fmla="*/ 819911 w 1073505"/>
                  <a:gd name="connsiteY92" fmla="*/ 2087879 h 2649785"/>
                  <a:gd name="connsiteX93" fmla="*/ 768568 w 1073505"/>
                  <a:gd name="connsiteY93" fmla="*/ 1961555 h 2649785"/>
                  <a:gd name="connsiteX94" fmla="*/ 813573 w 1073505"/>
                  <a:gd name="connsiteY94" fmla="*/ 1781535 h 2649785"/>
                  <a:gd name="connsiteX95" fmla="*/ 813573 w 1073505"/>
                  <a:gd name="connsiteY95" fmla="*/ 1646520 h 2649785"/>
                  <a:gd name="connsiteX96" fmla="*/ 801623 w 1073505"/>
                  <a:gd name="connsiteY96" fmla="*/ 1590445 h 2649785"/>
                  <a:gd name="connsiteX97" fmla="*/ 813573 w 1073505"/>
                  <a:gd name="connsiteY97" fmla="*/ 1511505 h 2649785"/>
                  <a:gd name="connsiteX98" fmla="*/ 813573 w 1073505"/>
                  <a:gd name="connsiteY98" fmla="*/ 1376490 h 2649785"/>
                  <a:gd name="connsiteX99" fmla="*/ 858578 w 1073505"/>
                  <a:gd name="connsiteY99" fmla="*/ 1241475 h 2649785"/>
                  <a:gd name="connsiteX100" fmla="*/ 813573 w 1073505"/>
                  <a:gd name="connsiteY100" fmla="*/ 791425 h 2649785"/>
                  <a:gd name="connsiteX101" fmla="*/ 903583 w 1073505"/>
                  <a:gd name="connsiteY101" fmla="*/ 1016450 h 2649785"/>
                  <a:gd name="connsiteX102" fmla="*/ 922324 w 1073505"/>
                  <a:gd name="connsiteY102" fmla="*/ 1078382 h 2649785"/>
                  <a:gd name="connsiteX0" fmla="*/ 922324 w 1073505"/>
                  <a:gd name="connsiteY0" fmla="*/ 1078382 h 2649785"/>
                  <a:gd name="connsiteX1" fmla="*/ 962558 w 1073505"/>
                  <a:gd name="connsiteY1" fmla="*/ 1118616 h 2649785"/>
                  <a:gd name="connsiteX2" fmla="*/ 969873 w 1073505"/>
                  <a:gd name="connsiteY2" fmla="*/ 1173480 h 2649785"/>
                  <a:gd name="connsiteX3" fmla="*/ 991818 w 1073505"/>
                  <a:gd name="connsiteY3" fmla="*/ 1125931 h 2649785"/>
                  <a:gd name="connsiteX4" fmla="*/ 1028394 w 1073505"/>
                  <a:gd name="connsiteY4" fmla="*/ 1133246 h 2649785"/>
                  <a:gd name="connsiteX5" fmla="*/ 1013764 w 1073505"/>
                  <a:gd name="connsiteY5" fmla="*/ 1169822 h 2649785"/>
                  <a:gd name="connsiteX6" fmla="*/ 991818 w 1073505"/>
                  <a:gd name="connsiteY6" fmla="*/ 1173480 h 2649785"/>
                  <a:gd name="connsiteX7" fmla="*/ 984503 w 1073505"/>
                  <a:gd name="connsiteY7" fmla="*/ 1202741 h 2649785"/>
                  <a:gd name="connsiteX8" fmla="*/ 966215 w 1073505"/>
                  <a:gd name="connsiteY8" fmla="*/ 1202741 h 2649785"/>
                  <a:gd name="connsiteX9" fmla="*/ 988161 w 1073505"/>
                  <a:gd name="connsiteY9" fmla="*/ 1235659 h 2649785"/>
                  <a:gd name="connsiteX10" fmla="*/ 1046682 w 1073505"/>
                  <a:gd name="connsiteY10" fmla="*/ 1195426 h 2649785"/>
                  <a:gd name="connsiteX11" fmla="*/ 1068628 w 1073505"/>
                  <a:gd name="connsiteY11" fmla="*/ 1129589 h 2649785"/>
                  <a:gd name="connsiteX12" fmla="*/ 1072286 w 1073505"/>
                  <a:gd name="connsiteY12" fmla="*/ 1093013 h 2649785"/>
                  <a:gd name="connsiteX13" fmla="*/ 1061313 w 1073505"/>
                  <a:gd name="connsiteY13" fmla="*/ 1071067 h 2649785"/>
                  <a:gd name="connsiteX14" fmla="*/ 1032052 w 1073505"/>
                  <a:gd name="connsiteY14" fmla="*/ 964997 h 2649785"/>
                  <a:gd name="connsiteX15" fmla="*/ 999134 w 1073505"/>
                  <a:gd name="connsiteY15" fmla="*/ 851611 h 2649785"/>
                  <a:gd name="connsiteX16" fmla="*/ 988161 w 1073505"/>
                  <a:gd name="connsiteY16" fmla="*/ 727253 h 2649785"/>
                  <a:gd name="connsiteX17" fmla="*/ 922324 w 1073505"/>
                  <a:gd name="connsiteY17" fmla="*/ 548030 h 2649785"/>
                  <a:gd name="connsiteX18" fmla="*/ 856487 w 1073505"/>
                  <a:gd name="connsiteY18" fmla="*/ 244450 h 2649785"/>
                  <a:gd name="connsiteX19" fmla="*/ 838199 w 1073505"/>
                  <a:gd name="connsiteY19" fmla="*/ 189586 h 2649785"/>
                  <a:gd name="connsiteX20" fmla="*/ 732129 w 1073505"/>
                  <a:gd name="connsiteY20" fmla="*/ 134722 h 2649785"/>
                  <a:gd name="connsiteX21" fmla="*/ 637031 w 1073505"/>
                  <a:gd name="connsiteY21" fmla="*/ 65227 h 2649785"/>
                  <a:gd name="connsiteX22" fmla="*/ 699210 w 1073505"/>
                  <a:gd name="connsiteY22" fmla="*/ 171298 h 2649785"/>
                  <a:gd name="connsiteX23" fmla="*/ 721156 w 1073505"/>
                  <a:gd name="connsiteY23" fmla="*/ 255422 h 2649785"/>
                  <a:gd name="connsiteX24" fmla="*/ 713841 w 1073505"/>
                  <a:gd name="connsiteY24" fmla="*/ 354178 h 2649785"/>
                  <a:gd name="connsiteX25" fmla="*/ 702868 w 1073505"/>
                  <a:gd name="connsiteY25" fmla="*/ 357835 h 2649785"/>
                  <a:gd name="connsiteX26" fmla="*/ 688238 w 1073505"/>
                  <a:gd name="connsiteY26" fmla="*/ 281026 h 2649785"/>
                  <a:gd name="connsiteX27" fmla="*/ 600455 w 1073505"/>
                  <a:gd name="connsiteY27" fmla="*/ 153010 h 2649785"/>
                  <a:gd name="connsiteX28" fmla="*/ 615086 w 1073505"/>
                  <a:gd name="connsiteY28" fmla="*/ 127406 h 2649785"/>
                  <a:gd name="connsiteX29" fmla="*/ 589482 w 1073505"/>
                  <a:gd name="connsiteY29" fmla="*/ 87173 h 2649785"/>
                  <a:gd name="connsiteX30" fmla="*/ 501700 w 1073505"/>
                  <a:gd name="connsiteY30" fmla="*/ 68885 h 2649785"/>
                  <a:gd name="connsiteX31" fmla="*/ 556564 w 1073505"/>
                  <a:gd name="connsiteY31" fmla="*/ 145694 h 2649785"/>
                  <a:gd name="connsiteX32" fmla="*/ 534618 w 1073505"/>
                  <a:gd name="connsiteY32" fmla="*/ 204216 h 2649785"/>
                  <a:gd name="connsiteX33" fmla="*/ 443178 w 1073505"/>
                  <a:gd name="connsiteY33" fmla="*/ 50597 h 2649785"/>
                  <a:gd name="connsiteX34" fmla="*/ 417575 w 1073505"/>
                  <a:gd name="connsiteY34" fmla="*/ 17678 h 2649785"/>
                  <a:gd name="connsiteX35" fmla="*/ 395630 w 1073505"/>
                  <a:gd name="connsiteY35" fmla="*/ 3048 h 2649785"/>
                  <a:gd name="connsiteX36" fmla="*/ 359054 w 1073505"/>
                  <a:gd name="connsiteY36" fmla="*/ 35966 h 2649785"/>
                  <a:gd name="connsiteX37" fmla="*/ 231038 w 1073505"/>
                  <a:gd name="connsiteY37" fmla="*/ 54254 h 2649785"/>
                  <a:gd name="connsiteX38" fmla="*/ 154228 w 1073505"/>
                  <a:gd name="connsiteY38" fmla="*/ 46939 h 2649785"/>
                  <a:gd name="connsiteX39" fmla="*/ 135940 w 1073505"/>
                  <a:gd name="connsiteY39" fmla="*/ 90830 h 2649785"/>
                  <a:gd name="connsiteX40" fmla="*/ 88391 w 1073505"/>
                  <a:gd name="connsiteY40" fmla="*/ 156667 h 2649785"/>
                  <a:gd name="connsiteX41" fmla="*/ 92049 w 1073505"/>
                  <a:gd name="connsiteY41" fmla="*/ 204216 h 2649785"/>
                  <a:gd name="connsiteX42" fmla="*/ 81076 w 1073505"/>
                  <a:gd name="connsiteY42" fmla="*/ 226162 h 2649785"/>
                  <a:gd name="connsiteX43" fmla="*/ 11582 w 1073505"/>
                  <a:gd name="connsiteY43" fmla="*/ 646786 h 2649785"/>
                  <a:gd name="connsiteX44" fmla="*/ 11582 w 1073505"/>
                  <a:gd name="connsiteY44" fmla="*/ 741883 h 2649785"/>
                  <a:gd name="connsiteX45" fmla="*/ 51815 w 1073505"/>
                  <a:gd name="connsiteY45" fmla="*/ 913790 h 2649785"/>
                  <a:gd name="connsiteX46" fmla="*/ 77418 w 1073505"/>
                  <a:gd name="connsiteY46" fmla="*/ 1023518 h 2649785"/>
                  <a:gd name="connsiteX47" fmla="*/ 59130 w 1073505"/>
                  <a:gd name="connsiteY47" fmla="*/ 1074725 h 2649785"/>
                  <a:gd name="connsiteX48" fmla="*/ 92049 w 1073505"/>
                  <a:gd name="connsiteY48" fmla="*/ 1074725 h 2649785"/>
                  <a:gd name="connsiteX49" fmla="*/ 110337 w 1073505"/>
                  <a:gd name="connsiteY49" fmla="*/ 1038149 h 2649785"/>
                  <a:gd name="connsiteX50" fmla="*/ 121310 w 1073505"/>
                  <a:gd name="connsiteY50" fmla="*/ 1140562 h 2649785"/>
                  <a:gd name="connsiteX51" fmla="*/ 216407 w 1073505"/>
                  <a:gd name="connsiteY51" fmla="*/ 1239317 h 2649785"/>
                  <a:gd name="connsiteX52" fmla="*/ 220065 w 1073505"/>
                  <a:gd name="connsiteY52" fmla="*/ 1297838 h 2649785"/>
                  <a:gd name="connsiteX53" fmla="*/ 245668 w 1073505"/>
                  <a:gd name="connsiteY53" fmla="*/ 1360018 h 2649785"/>
                  <a:gd name="connsiteX54" fmla="*/ 242010 w 1073505"/>
                  <a:gd name="connsiteY54" fmla="*/ 1506322 h 2649785"/>
                  <a:gd name="connsiteX55" fmla="*/ 256641 w 1073505"/>
                  <a:gd name="connsiteY55" fmla="*/ 1586789 h 2649785"/>
                  <a:gd name="connsiteX56" fmla="*/ 242010 w 1073505"/>
                  <a:gd name="connsiteY56" fmla="*/ 1798930 h 2649785"/>
                  <a:gd name="connsiteX57" fmla="*/ 216407 w 1073505"/>
                  <a:gd name="connsiteY57" fmla="*/ 1941576 h 2649785"/>
                  <a:gd name="connsiteX58" fmla="*/ 227380 w 1073505"/>
                  <a:gd name="connsiteY58" fmla="*/ 2069592 h 2649785"/>
                  <a:gd name="connsiteX59" fmla="*/ 238353 w 1073505"/>
                  <a:gd name="connsiteY59" fmla="*/ 2219554 h 2649785"/>
                  <a:gd name="connsiteX60" fmla="*/ 249326 w 1073505"/>
                  <a:gd name="connsiteY60" fmla="*/ 2256130 h 2649785"/>
                  <a:gd name="connsiteX61" fmla="*/ 198119 w 1073505"/>
                  <a:gd name="connsiteY61" fmla="*/ 2300021 h 2649785"/>
                  <a:gd name="connsiteX62" fmla="*/ 201777 w 1073505"/>
                  <a:gd name="connsiteY62" fmla="*/ 2365858 h 2649785"/>
                  <a:gd name="connsiteX63" fmla="*/ 212750 w 1073505"/>
                  <a:gd name="connsiteY63" fmla="*/ 2395118 h 2649785"/>
                  <a:gd name="connsiteX64" fmla="*/ 190804 w 1073505"/>
                  <a:gd name="connsiteY64" fmla="*/ 2548738 h 2649785"/>
                  <a:gd name="connsiteX65" fmla="*/ 220065 w 1073505"/>
                  <a:gd name="connsiteY65" fmla="*/ 2625547 h 2649785"/>
                  <a:gd name="connsiteX66" fmla="*/ 318518 w 1073505"/>
                  <a:gd name="connsiteY66" fmla="*/ 2636630 h 2649785"/>
                  <a:gd name="connsiteX67" fmla="*/ 363523 w 1073505"/>
                  <a:gd name="connsiteY67" fmla="*/ 2546620 h 2649785"/>
                  <a:gd name="connsiteX68" fmla="*/ 363523 w 1073505"/>
                  <a:gd name="connsiteY68" fmla="*/ 2411605 h 2649785"/>
                  <a:gd name="connsiteX69" fmla="*/ 408528 w 1073505"/>
                  <a:gd name="connsiteY69" fmla="*/ 2366600 h 2649785"/>
                  <a:gd name="connsiteX70" fmla="*/ 408528 w 1073505"/>
                  <a:gd name="connsiteY70" fmla="*/ 2276590 h 2649785"/>
                  <a:gd name="connsiteX71" fmla="*/ 453533 w 1073505"/>
                  <a:gd name="connsiteY71" fmla="*/ 2231585 h 2649785"/>
                  <a:gd name="connsiteX72" fmla="*/ 408528 w 1073505"/>
                  <a:gd name="connsiteY72" fmla="*/ 2006560 h 2649785"/>
                  <a:gd name="connsiteX73" fmla="*/ 453533 w 1073505"/>
                  <a:gd name="connsiteY73" fmla="*/ 1916550 h 2649785"/>
                  <a:gd name="connsiteX74" fmla="*/ 408528 w 1073505"/>
                  <a:gd name="connsiteY74" fmla="*/ 1781535 h 2649785"/>
                  <a:gd name="connsiteX75" fmla="*/ 453533 w 1073505"/>
                  <a:gd name="connsiteY75" fmla="*/ 1646520 h 2649785"/>
                  <a:gd name="connsiteX76" fmla="*/ 543543 w 1073505"/>
                  <a:gd name="connsiteY76" fmla="*/ 1421495 h 2649785"/>
                  <a:gd name="connsiteX77" fmla="*/ 543543 w 1073505"/>
                  <a:gd name="connsiteY77" fmla="*/ 1331485 h 2649785"/>
                  <a:gd name="connsiteX78" fmla="*/ 588548 w 1073505"/>
                  <a:gd name="connsiteY78" fmla="*/ 1466500 h 2649785"/>
                  <a:gd name="connsiteX79" fmla="*/ 588548 w 1073505"/>
                  <a:gd name="connsiteY79" fmla="*/ 1601515 h 2649785"/>
                  <a:gd name="connsiteX80" fmla="*/ 633553 w 1073505"/>
                  <a:gd name="connsiteY80" fmla="*/ 1781535 h 2649785"/>
                  <a:gd name="connsiteX81" fmla="*/ 588548 w 1073505"/>
                  <a:gd name="connsiteY81" fmla="*/ 1916550 h 2649785"/>
                  <a:gd name="connsiteX82" fmla="*/ 633553 w 1073505"/>
                  <a:gd name="connsiteY82" fmla="*/ 2141575 h 2649785"/>
                  <a:gd name="connsiteX83" fmla="*/ 633553 w 1073505"/>
                  <a:gd name="connsiteY83" fmla="*/ 2231585 h 2649785"/>
                  <a:gd name="connsiteX84" fmla="*/ 693189 w 1073505"/>
                  <a:gd name="connsiteY84" fmla="*/ 2249873 h 2649785"/>
                  <a:gd name="connsiteX85" fmla="*/ 768568 w 1073505"/>
                  <a:gd name="connsiteY85" fmla="*/ 2276590 h 2649785"/>
                  <a:gd name="connsiteX86" fmla="*/ 858578 w 1073505"/>
                  <a:gd name="connsiteY86" fmla="*/ 2321595 h 2649785"/>
                  <a:gd name="connsiteX87" fmla="*/ 948588 w 1073505"/>
                  <a:gd name="connsiteY87" fmla="*/ 2321595 h 2649785"/>
                  <a:gd name="connsiteX88" fmla="*/ 993593 w 1073505"/>
                  <a:gd name="connsiteY88" fmla="*/ 2276590 h 2649785"/>
                  <a:gd name="connsiteX89" fmla="*/ 903583 w 1073505"/>
                  <a:gd name="connsiteY89" fmla="*/ 2186580 h 2649785"/>
                  <a:gd name="connsiteX90" fmla="*/ 813573 w 1073505"/>
                  <a:gd name="connsiteY90" fmla="*/ 2141575 h 2649785"/>
                  <a:gd name="connsiteX91" fmla="*/ 813573 w 1073505"/>
                  <a:gd name="connsiteY91" fmla="*/ 2096570 h 2649785"/>
                  <a:gd name="connsiteX92" fmla="*/ 819911 w 1073505"/>
                  <a:gd name="connsiteY92" fmla="*/ 2087879 h 2649785"/>
                  <a:gd name="connsiteX93" fmla="*/ 768568 w 1073505"/>
                  <a:gd name="connsiteY93" fmla="*/ 1961555 h 2649785"/>
                  <a:gd name="connsiteX94" fmla="*/ 813573 w 1073505"/>
                  <a:gd name="connsiteY94" fmla="*/ 1781535 h 2649785"/>
                  <a:gd name="connsiteX95" fmla="*/ 813573 w 1073505"/>
                  <a:gd name="connsiteY95" fmla="*/ 1646520 h 2649785"/>
                  <a:gd name="connsiteX96" fmla="*/ 801623 w 1073505"/>
                  <a:gd name="connsiteY96" fmla="*/ 1590445 h 2649785"/>
                  <a:gd name="connsiteX97" fmla="*/ 813573 w 1073505"/>
                  <a:gd name="connsiteY97" fmla="*/ 1511505 h 2649785"/>
                  <a:gd name="connsiteX98" fmla="*/ 813573 w 1073505"/>
                  <a:gd name="connsiteY98" fmla="*/ 1376490 h 2649785"/>
                  <a:gd name="connsiteX99" fmla="*/ 858578 w 1073505"/>
                  <a:gd name="connsiteY99" fmla="*/ 1241475 h 2649785"/>
                  <a:gd name="connsiteX100" fmla="*/ 813573 w 1073505"/>
                  <a:gd name="connsiteY100" fmla="*/ 791425 h 2649785"/>
                  <a:gd name="connsiteX101" fmla="*/ 903583 w 1073505"/>
                  <a:gd name="connsiteY101" fmla="*/ 1016450 h 2649785"/>
                  <a:gd name="connsiteX102" fmla="*/ 922324 w 1073505"/>
                  <a:gd name="connsiteY102" fmla="*/ 1078382 h 2649785"/>
                  <a:gd name="connsiteX0" fmla="*/ 922324 w 1073505"/>
                  <a:gd name="connsiteY0" fmla="*/ 1078382 h 2649785"/>
                  <a:gd name="connsiteX1" fmla="*/ 962558 w 1073505"/>
                  <a:gd name="connsiteY1" fmla="*/ 1118616 h 2649785"/>
                  <a:gd name="connsiteX2" fmla="*/ 969873 w 1073505"/>
                  <a:gd name="connsiteY2" fmla="*/ 1173480 h 2649785"/>
                  <a:gd name="connsiteX3" fmla="*/ 991818 w 1073505"/>
                  <a:gd name="connsiteY3" fmla="*/ 1125931 h 2649785"/>
                  <a:gd name="connsiteX4" fmla="*/ 1028394 w 1073505"/>
                  <a:gd name="connsiteY4" fmla="*/ 1133246 h 2649785"/>
                  <a:gd name="connsiteX5" fmla="*/ 1013764 w 1073505"/>
                  <a:gd name="connsiteY5" fmla="*/ 1169822 h 2649785"/>
                  <a:gd name="connsiteX6" fmla="*/ 991818 w 1073505"/>
                  <a:gd name="connsiteY6" fmla="*/ 1173480 h 2649785"/>
                  <a:gd name="connsiteX7" fmla="*/ 984503 w 1073505"/>
                  <a:gd name="connsiteY7" fmla="*/ 1202741 h 2649785"/>
                  <a:gd name="connsiteX8" fmla="*/ 966215 w 1073505"/>
                  <a:gd name="connsiteY8" fmla="*/ 1202741 h 2649785"/>
                  <a:gd name="connsiteX9" fmla="*/ 988161 w 1073505"/>
                  <a:gd name="connsiteY9" fmla="*/ 1235659 h 2649785"/>
                  <a:gd name="connsiteX10" fmla="*/ 1046682 w 1073505"/>
                  <a:gd name="connsiteY10" fmla="*/ 1195426 h 2649785"/>
                  <a:gd name="connsiteX11" fmla="*/ 1068628 w 1073505"/>
                  <a:gd name="connsiteY11" fmla="*/ 1129589 h 2649785"/>
                  <a:gd name="connsiteX12" fmla="*/ 1072286 w 1073505"/>
                  <a:gd name="connsiteY12" fmla="*/ 1093013 h 2649785"/>
                  <a:gd name="connsiteX13" fmla="*/ 1061313 w 1073505"/>
                  <a:gd name="connsiteY13" fmla="*/ 1071067 h 2649785"/>
                  <a:gd name="connsiteX14" fmla="*/ 1032052 w 1073505"/>
                  <a:gd name="connsiteY14" fmla="*/ 964997 h 2649785"/>
                  <a:gd name="connsiteX15" fmla="*/ 999134 w 1073505"/>
                  <a:gd name="connsiteY15" fmla="*/ 851611 h 2649785"/>
                  <a:gd name="connsiteX16" fmla="*/ 988161 w 1073505"/>
                  <a:gd name="connsiteY16" fmla="*/ 727253 h 2649785"/>
                  <a:gd name="connsiteX17" fmla="*/ 922324 w 1073505"/>
                  <a:gd name="connsiteY17" fmla="*/ 548030 h 2649785"/>
                  <a:gd name="connsiteX18" fmla="*/ 856487 w 1073505"/>
                  <a:gd name="connsiteY18" fmla="*/ 244450 h 2649785"/>
                  <a:gd name="connsiteX19" fmla="*/ 838199 w 1073505"/>
                  <a:gd name="connsiteY19" fmla="*/ 189586 h 2649785"/>
                  <a:gd name="connsiteX20" fmla="*/ 732129 w 1073505"/>
                  <a:gd name="connsiteY20" fmla="*/ 134722 h 2649785"/>
                  <a:gd name="connsiteX21" fmla="*/ 637031 w 1073505"/>
                  <a:gd name="connsiteY21" fmla="*/ 65227 h 2649785"/>
                  <a:gd name="connsiteX22" fmla="*/ 699210 w 1073505"/>
                  <a:gd name="connsiteY22" fmla="*/ 171298 h 2649785"/>
                  <a:gd name="connsiteX23" fmla="*/ 721156 w 1073505"/>
                  <a:gd name="connsiteY23" fmla="*/ 255422 h 2649785"/>
                  <a:gd name="connsiteX24" fmla="*/ 713841 w 1073505"/>
                  <a:gd name="connsiteY24" fmla="*/ 354178 h 2649785"/>
                  <a:gd name="connsiteX25" fmla="*/ 702868 w 1073505"/>
                  <a:gd name="connsiteY25" fmla="*/ 357835 h 2649785"/>
                  <a:gd name="connsiteX26" fmla="*/ 688238 w 1073505"/>
                  <a:gd name="connsiteY26" fmla="*/ 281026 h 2649785"/>
                  <a:gd name="connsiteX27" fmla="*/ 600455 w 1073505"/>
                  <a:gd name="connsiteY27" fmla="*/ 153010 h 2649785"/>
                  <a:gd name="connsiteX28" fmla="*/ 615086 w 1073505"/>
                  <a:gd name="connsiteY28" fmla="*/ 127406 h 2649785"/>
                  <a:gd name="connsiteX29" fmla="*/ 589482 w 1073505"/>
                  <a:gd name="connsiteY29" fmla="*/ 87173 h 2649785"/>
                  <a:gd name="connsiteX30" fmla="*/ 501700 w 1073505"/>
                  <a:gd name="connsiteY30" fmla="*/ 68885 h 2649785"/>
                  <a:gd name="connsiteX31" fmla="*/ 556564 w 1073505"/>
                  <a:gd name="connsiteY31" fmla="*/ 145694 h 2649785"/>
                  <a:gd name="connsiteX32" fmla="*/ 534618 w 1073505"/>
                  <a:gd name="connsiteY32" fmla="*/ 204216 h 2649785"/>
                  <a:gd name="connsiteX33" fmla="*/ 443178 w 1073505"/>
                  <a:gd name="connsiteY33" fmla="*/ 50597 h 2649785"/>
                  <a:gd name="connsiteX34" fmla="*/ 417575 w 1073505"/>
                  <a:gd name="connsiteY34" fmla="*/ 17678 h 2649785"/>
                  <a:gd name="connsiteX35" fmla="*/ 395630 w 1073505"/>
                  <a:gd name="connsiteY35" fmla="*/ 3048 h 2649785"/>
                  <a:gd name="connsiteX36" fmla="*/ 359054 w 1073505"/>
                  <a:gd name="connsiteY36" fmla="*/ 35966 h 2649785"/>
                  <a:gd name="connsiteX37" fmla="*/ 231038 w 1073505"/>
                  <a:gd name="connsiteY37" fmla="*/ 54254 h 2649785"/>
                  <a:gd name="connsiteX38" fmla="*/ 154228 w 1073505"/>
                  <a:gd name="connsiteY38" fmla="*/ 46939 h 2649785"/>
                  <a:gd name="connsiteX39" fmla="*/ 135940 w 1073505"/>
                  <a:gd name="connsiteY39" fmla="*/ 90830 h 2649785"/>
                  <a:gd name="connsiteX40" fmla="*/ 88391 w 1073505"/>
                  <a:gd name="connsiteY40" fmla="*/ 156667 h 2649785"/>
                  <a:gd name="connsiteX41" fmla="*/ 92049 w 1073505"/>
                  <a:gd name="connsiteY41" fmla="*/ 204216 h 2649785"/>
                  <a:gd name="connsiteX42" fmla="*/ 81076 w 1073505"/>
                  <a:gd name="connsiteY42" fmla="*/ 226162 h 2649785"/>
                  <a:gd name="connsiteX43" fmla="*/ 11582 w 1073505"/>
                  <a:gd name="connsiteY43" fmla="*/ 646786 h 2649785"/>
                  <a:gd name="connsiteX44" fmla="*/ 11582 w 1073505"/>
                  <a:gd name="connsiteY44" fmla="*/ 741883 h 2649785"/>
                  <a:gd name="connsiteX45" fmla="*/ 51815 w 1073505"/>
                  <a:gd name="connsiteY45" fmla="*/ 913790 h 2649785"/>
                  <a:gd name="connsiteX46" fmla="*/ 77418 w 1073505"/>
                  <a:gd name="connsiteY46" fmla="*/ 1023518 h 2649785"/>
                  <a:gd name="connsiteX47" fmla="*/ 59130 w 1073505"/>
                  <a:gd name="connsiteY47" fmla="*/ 1074725 h 2649785"/>
                  <a:gd name="connsiteX48" fmla="*/ 92049 w 1073505"/>
                  <a:gd name="connsiteY48" fmla="*/ 1074725 h 2649785"/>
                  <a:gd name="connsiteX49" fmla="*/ 110337 w 1073505"/>
                  <a:gd name="connsiteY49" fmla="*/ 1038149 h 2649785"/>
                  <a:gd name="connsiteX50" fmla="*/ 121310 w 1073505"/>
                  <a:gd name="connsiteY50" fmla="*/ 1140562 h 2649785"/>
                  <a:gd name="connsiteX51" fmla="*/ 216407 w 1073505"/>
                  <a:gd name="connsiteY51" fmla="*/ 1239317 h 2649785"/>
                  <a:gd name="connsiteX52" fmla="*/ 220065 w 1073505"/>
                  <a:gd name="connsiteY52" fmla="*/ 1297838 h 2649785"/>
                  <a:gd name="connsiteX53" fmla="*/ 245668 w 1073505"/>
                  <a:gd name="connsiteY53" fmla="*/ 1360018 h 2649785"/>
                  <a:gd name="connsiteX54" fmla="*/ 242010 w 1073505"/>
                  <a:gd name="connsiteY54" fmla="*/ 1506322 h 2649785"/>
                  <a:gd name="connsiteX55" fmla="*/ 256641 w 1073505"/>
                  <a:gd name="connsiteY55" fmla="*/ 1586789 h 2649785"/>
                  <a:gd name="connsiteX56" fmla="*/ 242010 w 1073505"/>
                  <a:gd name="connsiteY56" fmla="*/ 1798930 h 2649785"/>
                  <a:gd name="connsiteX57" fmla="*/ 216407 w 1073505"/>
                  <a:gd name="connsiteY57" fmla="*/ 1941576 h 2649785"/>
                  <a:gd name="connsiteX58" fmla="*/ 227380 w 1073505"/>
                  <a:gd name="connsiteY58" fmla="*/ 2069592 h 2649785"/>
                  <a:gd name="connsiteX59" fmla="*/ 238353 w 1073505"/>
                  <a:gd name="connsiteY59" fmla="*/ 2219554 h 2649785"/>
                  <a:gd name="connsiteX60" fmla="*/ 249326 w 1073505"/>
                  <a:gd name="connsiteY60" fmla="*/ 2256130 h 2649785"/>
                  <a:gd name="connsiteX61" fmla="*/ 198119 w 1073505"/>
                  <a:gd name="connsiteY61" fmla="*/ 2300021 h 2649785"/>
                  <a:gd name="connsiteX62" fmla="*/ 201777 w 1073505"/>
                  <a:gd name="connsiteY62" fmla="*/ 2365858 h 2649785"/>
                  <a:gd name="connsiteX63" fmla="*/ 212750 w 1073505"/>
                  <a:gd name="connsiteY63" fmla="*/ 2395118 h 2649785"/>
                  <a:gd name="connsiteX64" fmla="*/ 190804 w 1073505"/>
                  <a:gd name="connsiteY64" fmla="*/ 2548738 h 2649785"/>
                  <a:gd name="connsiteX65" fmla="*/ 220065 w 1073505"/>
                  <a:gd name="connsiteY65" fmla="*/ 2625547 h 2649785"/>
                  <a:gd name="connsiteX66" fmla="*/ 318518 w 1073505"/>
                  <a:gd name="connsiteY66" fmla="*/ 2636630 h 2649785"/>
                  <a:gd name="connsiteX67" fmla="*/ 363523 w 1073505"/>
                  <a:gd name="connsiteY67" fmla="*/ 2546620 h 2649785"/>
                  <a:gd name="connsiteX68" fmla="*/ 363523 w 1073505"/>
                  <a:gd name="connsiteY68" fmla="*/ 2411605 h 2649785"/>
                  <a:gd name="connsiteX69" fmla="*/ 408528 w 1073505"/>
                  <a:gd name="connsiteY69" fmla="*/ 2366600 h 2649785"/>
                  <a:gd name="connsiteX70" fmla="*/ 408528 w 1073505"/>
                  <a:gd name="connsiteY70" fmla="*/ 2276590 h 2649785"/>
                  <a:gd name="connsiteX71" fmla="*/ 453533 w 1073505"/>
                  <a:gd name="connsiteY71" fmla="*/ 2231585 h 2649785"/>
                  <a:gd name="connsiteX72" fmla="*/ 408528 w 1073505"/>
                  <a:gd name="connsiteY72" fmla="*/ 2006560 h 2649785"/>
                  <a:gd name="connsiteX73" fmla="*/ 453533 w 1073505"/>
                  <a:gd name="connsiteY73" fmla="*/ 1916550 h 2649785"/>
                  <a:gd name="connsiteX74" fmla="*/ 408528 w 1073505"/>
                  <a:gd name="connsiteY74" fmla="*/ 1781535 h 2649785"/>
                  <a:gd name="connsiteX75" fmla="*/ 453533 w 1073505"/>
                  <a:gd name="connsiteY75" fmla="*/ 1646520 h 2649785"/>
                  <a:gd name="connsiteX76" fmla="*/ 543543 w 1073505"/>
                  <a:gd name="connsiteY76" fmla="*/ 1421495 h 2649785"/>
                  <a:gd name="connsiteX77" fmla="*/ 543543 w 1073505"/>
                  <a:gd name="connsiteY77" fmla="*/ 1331485 h 2649785"/>
                  <a:gd name="connsiteX78" fmla="*/ 588548 w 1073505"/>
                  <a:gd name="connsiteY78" fmla="*/ 1466500 h 2649785"/>
                  <a:gd name="connsiteX79" fmla="*/ 588548 w 1073505"/>
                  <a:gd name="connsiteY79" fmla="*/ 1601515 h 2649785"/>
                  <a:gd name="connsiteX80" fmla="*/ 633553 w 1073505"/>
                  <a:gd name="connsiteY80" fmla="*/ 1781535 h 2649785"/>
                  <a:gd name="connsiteX81" fmla="*/ 588548 w 1073505"/>
                  <a:gd name="connsiteY81" fmla="*/ 1916550 h 2649785"/>
                  <a:gd name="connsiteX82" fmla="*/ 622580 w 1073505"/>
                  <a:gd name="connsiteY82" fmla="*/ 2148891 h 2649785"/>
                  <a:gd name="connsiteX83" fmla="*/ 633553 w 1073505"/>
                  <a:gd name="connsiteY83" fmla="*/ 2231585 h 2649785"/>
                  <a:gd name="connsiteX84" fmla="*/ 693189 w 1073505"/>
                  <a:gd name="connsiteY84" fmla="*/ 2249873 h 2649785"/>
                  <a:gd name="connsiteX85" fmla="*/ 768568 w 1073505"/>
                  <a:gd name="connsiteY85" fmla="*/ 2276590 h 2649785"/>
                  <a:gd name="connsiteX86" fmla="*/ 858578 w 1073505"/>
                  <a:gd name="connsiteY86" fmla="*/ 2321595 h 2649785"/>
                  <a:gd name="connsiteX87" fmla="*/ 948588 w 1073505"/>
                  <a:gd name="connsiteY87" fmla="*/ 2321595 h 2649785"/>
                  <a:gd name="connsiteX88" fmla="*/ 993593 w 1073505"/>
                  <a:gd name="connsiteY88" fmla="*/ 2276590 h 2649785"/>
                  <a:gd name="connsiteX89" fmla="*/ 903583 w 1073505"/>
                  <a:gd name="connsiteY89" fmla="*/ 2186580 h 2649785"/>
                  <a:gd name="connsiteX90" fmla="*/ 813573 w 1073505"/>
                  <a:gd name="connsiteY90" fmla="*/ 2141575 h 2649785"/>
                  <a:gd name="connsiteX91" fmla="*/ 813573 w 1073505"/>
                  <a:gd name="connsiteY91" fmla="*/ 2096570 h 2649785"/>
                  <a:gd name="connsiteX92" fmla="*/ 819911 w 1073505"/>
                  <a:gd name="connsiteY92" fmla="*/ 2087879 h 2649785"/>
                  <a:gd name="connsiteX93" fmla="*/ 768568 w 1073505"/>
                  <a:gd name="connsiteY93" fmla="*/ 1961555 h 2649785"/>
                  <a:gd name="connsiteX94" fmla="*/ 813573 w 1073505"/>
                  <a:gd name="connsiteY94" fmla="*/ 1781535 h 2649785"/>
                  <a:gd name="connsiteX95" fmla="*/ 813573 w 1073505"/>
                  <a:gd name="connsiteY95" fmla="*/ 1646520 h 2649785"/>
                  <a:gd name="connsiteX96" fmla="*/ 801623 w 1073505"/>
                  <a:gd name="connsiteY96" fmla="*/ 1590445 h 2649785"/>
                  <a:gd name="connsiteX97" fmla="*/ 813573 w 1073505"/>
                  <a:gd name="connsiteY97" fmla="*/ 1511505 h 2649785"/>
                  <a:gd name="connsiteX98" fmla="*/ 813573 w 1073505"/>
                  <a:gd name="connsiteY98" fmla="*/ 1376490 h 2649785"/>
                  <a:gd name="connsiteX99" fmla="*/ 858578 w 1073505"/>
                  <a:gd name="connsiteY99" fmla="*/ 1241475 h 2649785"/>
                  <a:gd name="connsiteX100" fmla="*/ 813573 w 1073505"/>
                  <a:gd name="connsiteY100" fmla="*/ 791425 h 2649785"/>
                  <a:gd name="connsiteX101" fmla="*/ 903583 w 1073505"/>
                  <a:gd name="connsiteY101" fmla="*/ 1016450 h 2649785"/>
                  <a:gd name="connsiteX102" fmla="*/ 922324 w 1073505"/>
                  <a:gd name="connsiteY102" fmla="*/ 1078382 h 2649785"/>
                  <a:gd name="connsiteX0" fmla="*/ 922324 w 1073505"/>
                  <a:gd name="connsiteY0" fmla="*/ 1078382 h 2649785"/>
                  <a:gd name="connsiteX1" fmla="*/ 962558 w 1073505"/>
                  <a:gd name="connsiteY1" fmla="*/ 1118616 h 2649785"/>
                  <a:gd name="connsiteX2" fmla="*/ 969873 w 1073505"/>
                  <a:gd name="connsiteY2" fmla="*/ 1173480 h 2649785"/>
                  <a:gd name="connsiteX3" fmla="*/ 991818 w 1073505"/>
                  <a:gd name="connsiteY3" fmla="*/ 1125931 h 2649785"/>
                  <a:gd name="connsiteX4" fmla="*/ 1028394 w 1073505"/>
                  <a:gd name="connsiteY4" fmla="*/ 1133246 h 2649785"/>
                  <a:gd name="connsiteX5" fmla="*/ 1013764 w 1073505"/>
                  <a:gd name="connsiteY5" fmla="*/ 1169822 h 2649785"/>
                  <a:gd name="connsiteX6" fmla="*/ 991818 w 1073505"/>
                  <a:gd name="connsiteY6" fmla="*/ 1173480 h 2649785"/>
                  <a:gd name="connsiteX7" fmla="*/ 984503 w 1073505"/>
                  <a:gd name="connsiteY7" fmla="*/ 1202741 h 2649785"/>
                  <a:gd name="connsiteX8" fmla="*/ 966215 w 1073505"/>
                  <a:gd name="connsiteY8" fmla="*/ 1202741 h 2649785"/>
                  <a:gd name="connsiteX9" fmla="*/ 988161 w 1073505"/>
                  <a:gd name="connsiteY9" fmla="*/ 1235659 h 2649785"/>
                  <a:gd name="connsiteX10" fmla="*/ 1046682 w 1073505"/>
                  <a:gd name="connsiteY10" fmla="*/ 1195426 h 2649785"/>
                  <a:gd name="connsiteX11" fmla="*/ 1068628 w 1073505"/>
                  <a:gd name="connsiteY11" fmla="*/ 1129589 h 2649785"/>
                  <a:gd name="connsiteX12" fmla="*/ 1072286 w 1073505"/>
                  <a:gd name="connsiteY12" fmla="*/ 1093013 h 2649785"/>
                  <a:gd name="connsiteX13" fmla="*/ 1061313 w 1073505"/>
                  <a:gd name="connsiteY13" fmla="*/ 1071067 h 2649785"/>
                  <a:gd name="connsiteX14" fmla="*/ 1032052 w 1073505"/>
                  <a:gd name="connsiteY14" fmla="*/ 964997 h 2649785"/>
                  <a:gd name="connsiteX15" fmla="*/ 999134 w 1073505"/>
                  <a:gd name="connsiteY15" fmla="*/ 851611 h 2649785"/>
                  <a:gd name="connsiteX16" fmla="*/ 988161 w 1073505"/>
                  <a:gd name="connsiteY16" fmla="*/ 727253 h 2649785"/>
                  <a:gd name="connsiteX17" fmla="*/ 922324 w 1073505"/>
                  <a:gd name="connsiteY17" fmla="*/ 548030 h 2649785"/>
                  <a:gd name="connsiteX18" fmla="*/ 856487 w 1073505"/>
                  <a:gd name="connsiteY18" fmla="*/ 244450 h 2649785"/>
                  <a:gd name="connsiteX19" fmla="*/ 838199 w 1073505"/>
                  <a:gd name="connsiteY19" fmla="*/ 189586 h 2649785"/>
                  <a:gd name="connsiteX20" fmla="*/ 732129 w 1073505"/>
                  <a:gd name="connsiteY20" fmla="*/ 134722 h 2649785"/>
                  <a:gd name="connsiteX21" fmla="*/ 637031 w 1073505"/>
                  <a:gd name="connsiteY21" fmla="*/ 65227 h 2649785"/>
                  <a:gd name="connsiteX22" fmla="*/ 699210 w 1073505"/>
                  <a:gd name="connsiteY22" fmla="*/ 171298 h 2649785"/>
                  <a:gd name="connsiteX23" fmla="*/ 721156 w 1073505"/>
                  <a:gd name="connsiteY23" fmla="*/ 255422 h 2649785"/>
                  <a:gd name="connsiteX24" fmla="*/ 713841 w 1073505"/>
                  <a:gd name="connsiteY24" fmla="*/ 354178 h 2649785"/>
                  <a:gd name="connsiteX25" fmla="*/ 702868 w 1073505"/>
                  <a:gd name="connsiteY25" fmla="*/ 357835 h 2649785"/>
                  <a:gd name="connsiteX26" fmla="*/ 688238 w 1073505"/>
                  <a:gd name="connsiteY26" fmla="*/ 281026 h 2649785"/>
                  <a:gd name="connsiteX27" fmla="*/ 600455 w 1073505"/>
                  <a:gd name="connsiteY27" fmla="*/ 153010 h 2649785"/>
                  <a:gd name="connsiteX28" fmla="*/ 615086 w 1073505"/>
                  <a:gd name="connsiteY28" fmla="*/ 127406 h 2649785"/>
                  <a:gd name="connsiteX29" fmla="*/ 589482 w 1073505"/>
                  <a:gd name="connsiteY29" fmla="*/ 87173 h 2649785"/>
                  <a:gd name="connsiteX30" fmla="*/ 501700 w 1073505"/>
                  <a:gd name="connsiteY30" fmla="*/ 68885 h 2649785"/>
                  <a:gd name="connsiteX31" fmla="*/ 556564 w 1073505"/>
                  <a:gd name="connsiteY31" fmla="*/ 145694 h 2649785"/>
                  <a:gd name="connsiteX32" fmla="*/ 534618 w 1073505"/>
                  <a:gd name="connsiteY32" fmla="*/ 204216 h 2649785"/>
                  <a:gd name="connsiteX33" fmla="*/ 443178 w 1073505"/>
                  <a:gd name="connsiteY33" fmla="*/ 50597 h 2649785"/>
                  <a:gd name="connsiteX34" fmla="*/ 417575 w 1073505"/>
                  <a:gd name="connsiteY34" fmla="*/ 17678 h 2649785"/>
                  <a:gd name="connsiteX35" fmla="*/ 395630 w 1073505"/>
                  <a:gd name="connsiteY35" fmla="*/ 3048 h 2649785"/>
                  <a:gd name="connsiteX36" fmla="*/ 359054 w 1073505"/>
                  <a:gd name="connsiteY36" fmla="*/ 35966 h 2649785"/>
                  <a:gd name="connsiteX37" fmla="*/ 231038 w 1073505"/>
                  <a:gd name="connsiteY37" fmla="*/ 54254 h 2649785"/>
                  <a:gd name="connsiteX38" fmla="*/ 154228 w 1073505"/>
                  <a:gd name="connsiteY38" fmla="*/ 46939 h 2649785"/>
                  <a:gd name="connsiteX39" fmla="*/ 135940 w 1073505"/>
                  <a:gd name="connsiteY39" fmla="*/ 90830 h 2649785"/>
                  <a:gd name="connsiteX40" fmla="*/ 88391 w 1073505"/>
                  <a:gd name="connsiteY40" fmla="*/ 156667 h 2649785"/>
                  <a:gd name="connsiteX41" fmla="*/ 92049 w 1073505"/>
                  <a:gd name="connsiteY41" fmla="*/ 204216 h 2649785"/>
                  <a:gd name="connsiteX42" fmla="*/ 81076 w 1073505"/>
                  <a:gd name="connsiteY42" fmla="*/ 226162 h 2649785"/>
                  <a:gd name="connsiteX43" fmla="*/ 11582 w 1073505"/>
                  <a:gd name="connsiteY43" fmla="*/ 646786 h 2649785"/>
                  <a:gd name="connsiteX44" fmla="*/ 11582 w 1073505"/>
                  <a:gd name="connsiteY44" fmla="*/ 741883 h 2649785"/>
                  <a:gd name="connsiteX45" fmla="*/ 51815 w 1073505"/>
                  <a:gd name="connsiteY45" fmla="*/ 913790 h 2649785"/>
                  <a:gd name="connsiteX46" fmla="*/ 77418 w 1073505"/>
                  <a:gd name="connsiteY46" fmla="*/ 1023518 h 2649785"/>
                  <a:gd name="connsiteX47" fmla="*/ 59130 w 1073505"/>
                  <a:gd name="connsiteY47" fmla="*/ 1074725 h 2649785"/>
                  <a:gd name="connsiteX48" fmla="*/ 92049 w 1073505"/>
                  <a:gd name="connsiteY48" fmla="*/ 1074725 h 2649785"/>
                  <a:gd name="connsiteX49" fmla="*/ 110337 w 1073505"/>
                  <a:gd name="connsiteY49" fmla="*/ 1038149 h 2649785"/>
                  <a:gd name="connsiteX50" fmla="*/ 121310 w 1073505"/>
                  <a:gd name="connsiteY50" fmla="*/ 1140562 h 2649785"/>
                  <a:gd name="connsiteX51" fmla="*/ 216407 w 1073505"/>
                  <a:gd name="connsiteY51" fmla="*/ 1239317 h 2649785"/>
                  <a:gd name="connsiteX52" fmla="*/ 220065 w 1073505"/>
                  <a:gd name="connsiteY52" fmla="*/ 1297838 h 2649785"/>
                  <a:gd name="connsiteX53" fmla="*/ 245668 w 1073505"/>
                  <a:gd name="connsiteY53" fmla="*/ 1360018 h 2649785"/>
                  <a:gd name="connsiteX54" fmla="*/ 242010 w 1073505"/>
                  <a:gd name="connsiteY54" fmla="*/ 1506322 h 2649785"/>
                  <a:gd name="connsiteX55" fmla="*/ 256641 w 1073505"/>
                  <a:gd name="connsiteY55" fmla="*/ 1586789 h 2649785"/>
                  <a:gd name="connsiteX56" fmla="*/ 242010 w 1073505"/>
                  <a:gd name="connsiteY56" fmla="*/ 1798930 h 2649785"/>
                  <a:gd name="connsiteX57" fmla="*/ 216407 w 1073505"/>
                  <a:gd name="connsiteY57" fmla="*/ 1941576 h 2649785"/>
                  <a:gd name="connsiteX58" fmla="*/ 227380 w 1073505"/>
                  <a:gd name="connsiteY58" fmla="*/ 2069592 h 2649785"/>
                  <a:gd name="connsiteX59" fmla="*/ 238353 w 1073505"/>
                  <a:gd name="connsiteY59" fmla="*/ 2219554 h 2649785"/>
                  <a:gd name="connsiteX60" fmla="*/ 249326 w 1073505"/>
                  <a:gd name="connsiteY60" fmla="*/ 2256130 h 2649785"/>
                  <a:gd name="connsiteX61" fmla="*/ 198119 w 1073505"/>
                  <a:gd name="connsiteY61" fmla="*/ 2300021 h 2649785"/>
                  <a:gd name="connsiteX62" fmla="*/ 201777 w 1073505"/>
                  <a:gd name="connsiteY62" fmla="*/ 2365858 h 2649785"/>
                  <a:gd name="connsiteX63" fmla="*/ 212750 w 1073505"/>
                  <a:gd name="connsiteY63" fmla="*/ 2395118 h 2649785"/>
                  <a:gd name="connsiteX64" fmla="*/ 190804 w 1073505"/>
                  <a:gd name="connsiteY64" fmla="*/ 2548738 h 2649785"/>
                  <a:gd name="connsiteX65" fmla="*/ 220065 w 1073505"/>
                  <a:gd name="connsiteY65" fmla="*/ 2625547 h 2649785"/>
                  <a:gd name="connsiteX66" fmla="*/ 318518 w 1073505"/>
                  <a:gd name="connsiteY66" fmla="*/ 2636630 h 2649785"/>
                  <a:gd name="connsiteX67" fmla="*/ 363523 w 1073505"/>
                  <a:gd name="connsiteY67" fmla="*/ 2546620 h 2649785"/>
                  <a:gd name="connsiteX68" fmla="*/ 363523 w 1073505"/>
                  <a:gd name="connsiteY68" fmla="*/ 2411605 h 2649785"/>
                  <a:gd name="connsiteX69" fmla="*/ 408528 w 1073505"/>
                  <a:gd name="connsiteY69" fmla="*/ 2366600 h 2649785"/>
                  <a:gd name="connsiteX70" fmla="*/ 408528 w 1073505"/>
                  <a:gd name="connsiteY70" fmla="*/ 2276590 h 2649785"/>
                  <a:gd name="connsiteX71" fmla="*/ 453533 w 1073505"/>
                  <a:gd name="connsiteY71" fmla="*/ 2231585 h 2649785"/>
                  <a:gd name="connsiteX72" fmla="*/ 408528 w 1073505"/>
                  <a:gd name="connsiteY72" fmla="*/ 2006560 h 2649785"/>
                  <a:gd name="connsiteX73" fmla="*/ 453533 w 1073505"/>
                  <a:gd name="connsiteY73" fmla="*/ 1916550 h 2649785"/>
                  <a:gd name="connsiteX74" fmla="*/ 408528 w 1073505"/>
                  <a:gd name="connsiteY74" fmla="*/ 1781535 h 2649785"/>
                  <a:gd name="connsiteX75" fmla="*/ 453533 w 1073505"/>
                  <a:gd name="connsiteY75" fmla="*/ 1646520 h 2649785"/>
                  <a:gd name="connsiteX76" fmla="*/ 543543 w 1073505"/>
                  <a:gd name="connsiteY76" fmla="*/ 1421495 h 2649785"/>
                  <a:gd name="connsiteX77" fmla="*/ 543543 w 1073505"/>
                  <a:gd name="connsiteY77" fmla="*/ 1331485 h 2649785"/>
                  <a:gd name="connsiteX78" fmla="*/ 588548 w 1073505"/>
                  <a:gd name="connsiteY78" fmla="*/ 1466500 h 2649785"/>
                  <a:gd name="connsiteX79" fmla="*/ 588548 w 1073505"/>
                  <a:gd name="connsiteY79" fmla="*/ 1601515 h 2649785"/>
                  <a:gd name="connsiteX80" fmla="*/ 633553 w 1073505"/>
                  <a:gd name="connsiteY80" fmla="*/ 1781535 h 2649785"/>
                  <a:gd name="connsiteX81" fmla="*/ 610493 w 1073505"/>
                  <a:gd name="connsiteY81" fmla="*/ 1956783 h 2649785"/>
                  <a:gd name="connsiteX82" fmla="*/ 622580 w 1073505"/>
                  <a:gd name="connsiteY82" fmla="*/ 2148891 h 2649785"/>
                  <a:gd name="connsiteX83" fmla="*/ 633553 w 1073505"/>
                  <a:gd name="connsiteY83" fmla="*/ 2231585 h 2649785"/>
                  <a:gd name="connsiteX84" fmla="*/ 693189 w 1073505"/>
                  <a:gd name="connsiteY84" fmla="*/ 2249873 h 2649785"/>
                  <a:gd name="connsiteX85" fmla="*/ 768568 w 1073505"/>
                  <a:gd name="connsiteY85" fmla="*/ 2276590 h 2649785"/>
                  <a:gd name="connsiteX86" fmla="*/ 858578 w 1073505"/>
                  <a:gd name="connsiteY86" fmla="*/ 2321595 h 2649785"/>
                  <a:gd name="connsiteX87" fmla="*/ 948588 w 1073505"/>
                  <a:gd name="connsiteY87" fmla="*/ 2321595 h 2649785"/>
                  <a:gd name="connsiteX88" fmla="*/ 993593 w 1073505"/>
                  <a:gd name="connsiteY88" fmla="*/ 2276590 h 2649785"/>
                  <a:gd name="connsiteX89" fmla="*/ 903583 w 1073505"/>
                  <a:gd name="connsiteY89" fmla="*/ 2186580 h 2649785"/>
                  <a:gd name="connsiteX90" fmla="*/ 813573 w 1073505"/>
                  <a:gd name="connsiteY90" fmla="*/ 2141575 h 2649785"/>
                  <a:gd name="connsiteX91" fmla="*/ 813573 w 1073505"/>
                  <a:gd name="connsiteY91" fmla="*/ 2096570 h 2649785"/>
                  <a:gd name="connsiteX92" fmla="*/ 819911 w 1073505"/>
                  <a:gd name="connsiteY92" fmla="*/ 2087879 h 2649785"/>
                  <a:gd name="connsiteX93" fmla="*/ 768568 w 1073505"/>
                  <a:gd name="connsiteY93" fmla="*/ 1961555 h 2649785"/>
                  <a:gd name="connsiteX94" fmla="*/ 813573 w 1073505"/>
                  <a:gd name="connsiteY94" fmla="*/ 1781535 h 2649785"/>
                  <a:gd name="connsiteX95" fmla="*/ 813573 w 1073505"/>
                  <a:gd name="connsiteY95" fmla="*/ 1646520 h 2649785"/>
                  <a:gd name="connsiteX96" fmla="*/ 801623 w 1073505"/>
                  <a:gd name="connsiteY96" fmla="*/ 1590445 h 2649785"/>
                  <a:gd name="connsiteX97" fmla="*/ 813573 w 1073505"/>
                  <a:gd name="connsiteY97" fmla="*/ 1511505 h 2649785"/>
                  <a:gd name="connsiteX98" fmla="*/ 813573 w 1073505"/>
                  <a:gd name="connsiteY98" fmla="*/ 1376490 h 2649785"/>
                  <a:gd name="connsiteX99" fmla="*/ 858578 w 1073505"/>
                  <a:gd name="connsiteY99" fmla="*/ 1241475 h 2649785"/>
                  <a:gd name="connsiteX100" fmla="*/ 813573 w 1073505"/>
                  <a:gd name="connsiteY100" fmla="*/ 791425 h 2649785"/>
                  <a:gd name="connsiteX101" fmla="*/ 903583 w 1073505"/>
                  <a:gd name="connsiteY101" fmla="*/ 1016450 h 2649785"/>
                  <a:gd name="connsiteX102" fmla="*/ 922324 w 1073505"/>
                  <a:gd name="connsiteY102" fmla="*/ 1078382 h 2649785"/>
                  <a:gd name="connsiteX0" fmla="*/ 922324 w 1073505"/>
                  <a:gd name="connsiteY0" fmla="*/ 1078382 h 2649785"/>
                  <a:gd name="connsiteX1" fmla="*/ 962558 w 1073505"/>
                  <a:gd name="connsiteY1" fmla="*/ 1118616 h 2649785"/>
                  <a:gd name="connsiteX2" fmla="*/ 969873 w 1073505"/>
                  <a:gd name="connsiteY2" fmla="*/ 1173480 h 2649785"/>
                  <a:gd name="connsiteX3" fmla="*/ 991818 w 1073505"/>
                  <a:gd name="connsiteY3" fmla="*/ 1125931 h 2649785"/>
                  <a:gd name="connsiteX4" fmla="*/ 1028394 w 1073505"/>
                  <a:gd name="connsiteY4" fmla="*/ 1133246 h 2649785"/>
                  <a:gd name="connsiteX5" fmla="*/ 1013764 w 1073505"/>
                  <a:gd name="connsiteY5" fmla="*/ 1169822 h 2649785"/>
                  <a:gd name="connsiteX6" fmla="*/ 991818 w 1073505"/>
                  <a:gd name="connsiteY6" fmla="*/ 1173480 h 2649785"/>
                  <a:gd name="connsiteX7" fmla="*/ 984503 w 1073505"/>
                  <a:gd name="connsiteY7" fmla="*/ 1202741 h 2649785"/>
                  <a:gd name="connsiteX8" fmla="*/ 966215 w 1073505"/>
                  <a:gd name="connsiteY8" fmla="*/ 1202741 h 2649785"/>
                  <a:gd name="connsiteX9" fmla="*/ 988161 w 1073505"/>
                  <a:gd name="connsiteY9" fmla="*/ 1235659 h 2649785"/>
                  <a:gd name="connsiteX10" fmla="*/ 1046682 w 1073505"/>
                  <a:gd name="connsiteY10" fmla="*/ 1195426 h 2649785"/>
                  <a:gd name="connsiteX11" fmla="*/ 1068628 w 1073505"/>
                  <a:gd name="connsiteY11" fmla="*/ 1129589 h 2649785"/>
                  <a:gd name="connsiteX12" fmla="*/ 1072286 w 1073505"/>
                  <a:gd name="connsiteY12" fmla="*/ 1093013 h 2649785"/>
                  <a:gd name="connsiteX13" fmla="*/ 1061313 w 1073505"/>
                  <a:gd name="connsiteY13" fmla="*/ 1071067 h 2649785"/>
                  <a:gd name="connsiteX14" fmla="*/ 1032052 w 1073505"/>
                  <a:gd name="connsiteY14" fmla="*/ 964997 h 2649785"/>
                  <a:gd name="connsiteX15" fmla="*/ 999134 w 1073505"/>
                  <a:gd name="connsiteY15" fmla="*/ 851611 h 2649785"/>
                  <a:gd name="connsiteX16" fmla="*/ 988161 w 1073505"/>
                  <a:gd name="connsiteY16" fmla="*/ 727253 h 2649785"/>
                  <a:gd name="connsiteX17" fmla="*/ 922324 w 1073505"/>
                  <a:gd name="connsiteY17" fmla="*/ 548030 h 2649785"/>
                  <a:gd name="connsiteX18" fmla="*/ 856487 w 1073505"/>
                  <a:gd name="connsiteY18" fmla="*/ 244450 h 2649785"/>
                  <a:gd name="connsiteX19" fmla="*/ 838199 w 1073505"/>
                  <a:gd name="connsiteY19" fmla="*/ 189586 h 2649785"/>
                  <a:gd name="connsiteX20" fmla="*/ 732129 w 1073505"/>
                  <a:gd name="connsiteY20" fmla="*/ 134722 h 2649785"/>
                  <a:gd name="connsiteX21" fmla="*/ 637031 w 1073505"/>
                  <a:gd name="connsiteY21" fmla="*/ 65227 h 2649785"/>
                  <a:gd name="connsiteX22" fmla="*/ 699210 w 1073505"/>
                  <a:gd name="connsiteY22" fmla="*/ 171298 h 2649785"/>
                  <a:gd name="connsiteX23" fmla="*/ 721156 w 1073505"/>
                  <a:gd name="connsiteY23" fmla="*/ 255422 h 2649785"/>
                  <a:gd name="connsiteX24" fmla="*/ 713841 w 1073505"/>
                  <a:gd name="connsiteY24" fmla="*/ 354178 h 2649785"/>
                  <a:gd name="connsiteX25" fmla="*/ 702868 w 1073505"/>
                  <a:gd name="connsiteY25" fmla="*/ 357835 h 2649785"/>
                  <a:gd name="connsiteX26" fmla="*/ 688238 w 1073505"/>
                  <a:gd name="connsiteY26" fmla="*/ 281026 h 2649785"/>
                  <a:gd name="connsiteX27" fmla="*/ 600455 w 1073505"/>
                  <a:gd name="connsiteY27" fmla="*/ 153010 h 2649785"/>
                  <a:gd name="connsiteX28" fmla="*/ 615086 w 1073505"/>
                  <a:gd name="connsiteY28" fmla="*/ 127406 h 2649785"/>
                  <a:gd name="connsiteX29" fmla="*/ 589482 w 1073505"/>
                  <a:gd name="connsiteY29" fmla="*/ 87173 h 2649785"/>
                  <a:gd name="connsiteX30" fmla="*/ 501700 w 1073505"/>
                  <a:gd name="connsiteY30" fmla="*/ 68885 h 2649785"/>
                  <a:gd name="connsiteX31" fmla="*/ 556564 w 1073505"/>
                  <a:gd name="connsiteY31" fmla="*/ 145694 h 2649785"/>
                  <a:gd name="connsiteX32" fmla="*/ 534618 w 1073505"/>
                  <a:gd name="connsiteY32" fmla="*/ 204216 h 2649785"/>
                  <a:gd name="connsiteX33" fmla="*/ 443178 w 1073505"/>
                  <a:gd name="connsiteY33" fmla="*/ 50597 h 2649785"/>
                  <a:gd name="connsiteX34" fmla="*/ 417575 w 1073505"/>
                  <a:gd name="connsiteY34" fmla="*/ 17678 h 2649785"/>
                  <a:gd name="connsiteX35" fmla="*/ 395630 w 1073505"/>
                  <a:gd name="connsiteY35" fmla="*/ 3048 h 2649785"/>
                  <a:gd name="connsiteX36" fmla="*/ 359054 w 1073505"/>
                  <a:gd name="connsiteY36" fmla="*/ 35966 h 2649785"/>
                  <a:gd name="connsiteX37" fmla="*/ 231038 w 1073505"/>
                  <a:gd name="connsiteY37" fmla="*/ 54254 h 2649785"/>
                  <a:gd name="connsiteX38" fmla="*/ 154228 w 1073505"/>
                  <a:gd name="connsiteY38" fmla="*/ 46939 h 2649785"/>
                  <a:gd name="connsiteX39" fmla="*/ 135940 w 1073505"/>
                  <a:gd name="connsiteY39" fmla="*/ 90830 h 2649785"/>
                  <a:gd name="connsiteX40" fmla="*/ 88391 w 1073505"/>
                  <a:gd name="connsiteY40" fmla="*/ 156667 h 2649785"/>
                  <a:gd name="connsiteX41" fmla="*/ 92049 w 1073505"/>
                  <a:gd name="connsiteY41" fmla="*/ 204216 h 2649785"/>
                  <a:gd name="connsiteX42" fmla="*/ 81076 w 1073505"/>
                  <a:gd name="connsiteY42" fmla="*/ 226162 h 2649785"/>
                  <a:gd name="connsiteX43" fmla="*/ 11582 w 1073505"/>
                  <a:gd name="connsiteY43" fmla="*/ 646786 h 2649785"/>
                  <a:gd name="connsiteX44" fmla="*/ 11582 w 1073505"/>
                  <a:gd name="connsiteY44" fmla="*/ 741883 h 2649785"/>
                  <a:gd name="connsiteX45" fmla="*/ 51815 w 1073505"/>
                  <a:gd name="connsiteY45" fmla="*/ 913790 h 2649785"/>
                  <a:gd name="connsiteX46" fmla="*/ 77418 w 1073505"/>
                  <a:gd name="connsiteY46" fmla="*/ 1023518 h 2649785"/>
                  <a:gd name="connsiteX47" fmla="*/ 59130 w 1073505"/>
                  <a:gd name="connsiteY47" fmla="*/ 1074725 h 2649785"/>
                  <a:gd name="connsiteX48" fmla="*/ 92049 w 1073505"/>
                  <a:gd name="connsiteY48" fmla="*/ 1074725 h 2649785"/>
                  <a:gd name="connsiteX49" fmla="*/ 110337 w 1073505"/>
                  <a:gd name="connsiteY49" fmla="*/ 1038149 h 2649785"/>
                  <a:gd name="connsiteX50" fmla="*/ 121310 w 1073505"/>
                  <a:gd name="connsiteY50" fmla="*/ 1140562 h 2649785"/>
                  <a:gd name="connsiteX51" fmla="*/ 216407 w 1073505"/>
                  <a:gd name="connsiteY51" fmla="*/ 1239317 h 2649785"/>
                  <a:gd name="connsiteX52" fmla="*/ 220065 w 1073505"/>
                  <a:gd name="connsiteY52" fmla="*/ 1297838 h 2649785"/>
                  <a:gd name="connsiteX53" fmla="*/ 245668 w 1073505"/>
                  <a:gd name="connsiteY53" fmla="*/ 1360018 h 2649785"/>
                  <a:gd name="connsiteX54" fmla="*/ 242010 w 1073505"/>
                  <a:gd name="connsiteY54" fmla="*/ 1506322 h 2649785"/>
                  <a:gd name="connsiteX55" fmla="*/ 256641 w 1073505"/>
                  <a:gd name="connsiteY55" fmla="*/ 1586789 h 2649785"/>
                  <a:gd name="connsiteX56" fmla="*/ 242010 w 1073505"/>
                  <a:gd name="connsiteY56" fmla="*/ 1798930 h 2649785"/>
                  <a:gd name="connsiteX57" fmla="*/ 216407 w 1073505"/>
                  <a:gd name="connsiteY57" fmla="*/ 1941576 h 2649785"/>
                  <a:gd name="connsiteX58" fmla="*/ 227380 w 1073505"/>
                  <a:gd name="connsiteY58" fmla="*/ 2069592 h 2649785"/>
                  <a:gd name="connsiteX59" fmla="*/ 238353 w 1073505"/>
                  <a:gd name="connsiteY59" fmla="*/ 2219554 h 2649785"/>
                  <a:gd name="connsiteX60" fmla="*/ 249326 w 1073505"/>
                  <a:gd name="connsiteY60" fmla="*/ 2256130 h 2649785"/>
                  <a:gd name="connsiteX61" fmla="*/ 198119 w 1073505"/>
                  <a:gd name="connsiteY61" fmla="*/ 2300021 h 2649785"/>
                  <a:gd name="connsiteX62" fmla="*/ 201777 w 1073505"/>
                  <a:gd name="connsiteY62" fmla="*/ 2365858 h 2649785"/>
                  <a:gd name="connsiteX63" fmla="*/ 212750 w 1073505"/>
                  <a:gd name="connsiteY63" fmla="*/ 2395118 h 2649785"/>
                  <a:gd name="connsiteX64" fmla="*/ 190804 w 1073505"/>
                  <a:gd name="connsiteY64" fmla="*/ 2548738 h 2649785"/>
                  <a:gd name="connsiteX65" fmla="*/ 220065 w 1073505"/>
                  <a:gd name="connsiteY65" fmla="*/ 2625547 h 2649785"/>
                  <a:gd name="connsiteX66" fmla="*/ 318518 w 1073505"/>
                  <a:gd name="connsiteY66" fmla="*/ 2636630 h 2649785"/>
                  <a:gd name="connsiteX67" fmla="*/ 363523 w 1073505"/>
                  <a:gd name="connsiteY67" fmla="*/ 2546620 h 2649785"/>
                  <a:gd name="connsiteX68" fmla="*/ 363523 w 1073505"/>
                  <a:gd name="connsiteY68" fmla="*/ 2411605 h 2649785"/>
                  <a:gd name="connsiteX69" fmla="*/ 408528 w 1073505"/>
                  <a:gd name="connsiteY69" fmla="*/ 2366600 h 2649785"/>
                  <a:gd name="connsiteX70" fmla="*/ 408528 w 1073505"/>
                  <a:gd name="connsiteY70" fmla="*/ 2276590 h 2649785"/>
                  <a:gd name="connsiteX71" fmla="*/ 453533 w 1073505"/>
                  <a:gd name="connsiteY71" fmla="*/ 2231585 h 2649785"/>
                  <a:gd name="connsiteX72" fmla="*/ 408528 w 1073505"/>
                  <a:gd name="connsiteY72" fmla="*/ 2006560 h 2649785"/>
                  <a:gd name="connsiteX73" fmla="*/ 453533 w 1073505"/>
                  <a:gd name="connsiteY73" fmla="*/ 1916550 h 2649785"/>
                  <a:gd name="connsiteX74" fmla="*/ 408528 w 1073505"/>
                  <a:gd name="connsiteY74" fmla="*/ 1781535 h 2649785"/>
                  <a:gd name="connsiteX75" fmla="*/ 453533 w 1073505"/>
                  <a:gd name="connsiteY75" fmla="*/ 1646520 h 2649785"/>
                  <a:gd name="connsiteX76" fmla="*/ 543543 w 1073505"/>
                  <a:gd name="connsiteY76" fmla="*/ 1421495 h 2649785"/>
                  <a:gd name="connsiteX77" fmla="*/ 543543 w 1073505"/>
                  <a:gd name="connsiteY77" fmla="*/ 1331485 h 2649785"/>
                  <a:gd name="connsiteX78" fmla="*/ 588548 w 1073505"/>
                  <a:gd name="connsiteY78" fmla="*/ 1466500 h 2649785"/>
                  <a:gd name="connsiteX79" fmla="*/ 588548 w 1073505"/>
                  <a:gd name="connsiteY79" fmla="*/ 1601515 h 2649785"/>
                  <a:gd name="connsiteX80" fmla="*/ 618923 w 1073505"/>
                  <a:gd name="connsiteY80" fmla="*/ 1781535 h 2649785"/>
                  <a:gd name="connsiteX81" fmla="*/ 610493 w 1073505"/>
                  <a:gd name="connsiteY81" fmla="*/ 1956783 h 2649785"/>
                  <a:gd name="connsiteX82" fmla="*/ 622580 w 1073505"/>
                  <a:gd name="connsiteY82" fmla="*/ 2148891 h 2649785"/>
                  <a:gd name="connsiteX83" fmla="*/ 633553 w 1073505"/>
                  <a:gd name="connsiteY83" fmla="*/ 2231585 h 2649785"/>
                  <a:gd name="connsiteX84" fmla="*/ 693189 w 1073505"/>
                  <a:gd name="connsiteY84" fmla="*/ 2249873 h 2649785"/>
                  <a:gd name="connsiteX85" fmla="*/ 768568 w 1073505"/>
                  <a:gd name="connsiteY85" fmla="*/ 2276590 h 2649785"/>
                  <a:gd name="connsiteX86" fmla="*/ 858578 w 1073505"/>
                  <a:gd name="connsiteY86" fmla="*/ 2321595 h 2649785"/>
                  <a:gd name="connsiteX87" fmla="*/ 948588 w 1073505"/>
                  <a:gd name="connsiteY87" fmla="*/ 2321595 h 2649785"/>
                  <a:gd name="connsiteX88" fmla="*/ 993593 w 1073505"/>
                  <a:gd name="connsiteY88" fmla="*/ 2276590 h 2649785"/>
                  <a:gd name="connsiteX89" fmla="*/ 903583 w 1073505"/>
                  <a:gd name="connsiteY89" fmla="*/ 2186580 h 2649785"/>
                  <a:gd name="connsiteX90" fmla="*/ 813573 w 1073505"/>
                  <a:gd name="connsiteY90" fmla="*/ 2141575 h 2649785"/>
                  <a:gd name="connsiteX91" fmla="*/ 813573 w 1073505"/>
                  <a:gd name="connsiteY91" fmla="*/ 2096570 h 2649785"/>
                  <a:gd name="connsiteX92" fmla="*/ 819911 w 1073505"/>
                  <a:gd name="connsiteY92" fmla="*/ 2087879 h 2649785"/>
                  <a:gd name="connsiteX93" fmla="*/ 768568 w 1073505"/>
                  <a:gd name="connsiteY93" fmla="*/ 1961555 h 2649785"/>
                  <a:gd name="connsiteX94" fmla="*/ 813573 w 1073505"/>
                  <a:gd name="connsiteY94" fmla="*/ 1781535 h 2649785"/>
                  <a:gd name="connsiteX95" fmla="*/ 813573 w 1073505"/>
                  <a:gd name="connsiteY95" fmla="*/ 1646520 h 2649785"/>
                  <a:gd name="connsiteX96" fmla="*/ 801623 w 1073505"/>
                  <a:gd name="connsiteY96" fmla="*/ 1590445 h 2649785"/>
                  <a:gd name="connsiteX97" fmla="*/ 813573 w 1073505"/>
                  <a:gd name="connsiteY97" fmla="*/ 1511505 h 2649785"/>
                  <a:gd name="connsiteX98" fmla="*/ 813573 w 1073505"/>
                  <a:gd name="connsiteY98" fmla="*/ 1376490 h 2649785"/>
                  <a:gd name="connsiteX99" fmla="*/ 858578 w 1073505"/>
                  <a:gd name="connsiteY99" fmla="*/ 1241475 h 2649785"/>
                  <a:gd name="connsiteX100" fmla="*/ 813573 w 1073505"/>
                  <a:gd name="connsiteY100" fmla="*/ 791425 h 2649785"/>
                  <a:gd name="connsiteX101" fmla="*/ 903583 w 1073505"/>
                  <a:gd name="connsiteY101" fmla="*/ 1016450 h 2649785"/>
                  <a:gd name="connsiteX102" fmla="*/ 922324 w 1073505"/>
                  <a:gd name="connsiteY102" fmla="*/ 1078382 h 2649785"/>
                  <a:gd name="connsiteX0" fmla="*/ 922324 w 1073505"/>
                  <a:gd name="connsiteY0" fmla="*/ 1078382 h 2649785"/>
                  <a:gd name="connsiteX1" fmla="*/ 962558 w 1073505"/>
                  <a:gd name="connsiteY1" fmla="*/ 1118616 h 2649785"/>
                  <a:gd name="connsiteX2" fmla="*/ 969873 w 1073505"/>
                  <a:gd name="connsiteY2" fmla="*/ 1173480 h 2649785"/>
                  <a:gd name="connsiteX3" fmla="*/ 991818 w 1073505"/>
                  <a:gd name="connsiteY3" fmla="*/ 1125931 h 2649785"/>
                  <a:gd name="connsiteX4" fmla="*/ 1028394 w 1073505"/>
                  <a:gd name="connsiteY4" fmla="*/ 1133246 h 2649785"/>
                  <a:gd name="connsiteX5" fmla="*/ 1013764 w 1073505"/>
                  <a:gd name="connsiteY5" fmla="*/ 1169822 h 2649785"/>
                  <a:gd name="connsiteX6" fmla="*/ 991818 w 1073505"/>
                  <a:gd name="connsiteY6" fmla="*/ 1173480 h 2649785"/>
                  <a:gd name="connsiteX7" fmla="*/ 984503 w 1073505"/>
                  <a:gd name="connsiteY7" fmla="*/ 1202741 h 2649785"/>
                  <a:gd name="connsiteX8" fmla="*/ 966215 w 1073505"/>
                  <a:gd name="connsiteY8" fmla="*/ 1202741 h 2649785"/>
                  <a:gd name="connsiteX9" fmla="*/ 988161 w 1073505"/>
                  <a:gd name="connsiteY9" fmla="*/ 1235659 h 2649785"/>
                  <a:gd name="connsiteX10" fmla="*/ 1046682 w 1073505"/>
                  <a:gd name="connsiteY10" fmla="*/ 1195426 h 2649785"/>
                  <a:gd name="connsiteX11" fmla="*/ 1068628 w 1073505"/>
                  <a:gd name="connsiteY11" fmla="*/ 1129589 h 2649785"/>
                  <a:gd name="connsiteX12" fmla="*/ 1072286 w 1073505"/>
                  <a:gd name="connsiteY12" fmla="*/ 1093013 h 2649785"/>
                  <a:gd name="connsiteX13" fmla="*/ 1061313 w 1073505"/>
                  <a:gd name="connsiteY13" fmla="*/ 1071067 h 2649785"/>
                  <a:gd name="connsiteX14" fmla="*/ 1032052 w 1073505"/>
                  <a:gd name="connsiteY14" fmla="*/ 964997 h 2649785"/>
                  <a:gd name="connsiteX15" fmla="*/ 999134 w 1073505"/>
                  <a:gd name="connsiteY15" fmla="*/ 851611 h 2649785"/>
                  <a:gd name="connsiteX16" fmla="*/ 988161 w 1073505"/>
                  <a:gd name="connsiteY16" fmla="*/ 727253 h 2649785"/>
                  <a:gd name="connsiteX17" fmla="*/ 922324 w 1073505"/>
                  <a:gd name="connsiteY17" fmla="*/ 548030 h 2649785"/>
                  <a:gd name="connsiteX18" fmla="*/ 856487 w 1073505"/>
                  <a:gd name="connsiteY18" fmla="*/ 244450 h 2649785"/>
                  <a:gd name="connsiteX19" fmla="*/ 838199 w 1073505"/>
                  <a:gd name="connsiteY19" fmla="*/ 189586 h 2649785"/>
                  <a:gd name="connsiteX20" fmla="*/ 732129 w 1073505"/>
                  <a:gd name="connsiteY20" fmla="*/ 134722 h 2649785"/>
                  <a:gd name="connsiteX21" fmla="*/ 637031 w 1073505"/>
                  <a:gd name="connsiteY21" fmla="*/ 65227 h 2649785"/>
                  <a:gd name="connsiteX22" fmla="*/ 699210 w 1073505"/>
                  <a:gd name="connsiteY22" fmla="*/ 171298 h 2649785"/>
                  <a:gd name="connsiteX23" fmla="*/ 721156 w 1073505"/>
                  <a:gd name="connsiteY23" fmla="*/ 255422 h 2649785"/>
                  <a:gd name="connsiteX24" fmla="*/ 713841 w 1073505"/>
                  <a:gd name="connsiteY24" fmla="*/ 354178 h 2649785"/>
                  <a:gd name="connsiteX25" fmla="*/ 702868 w 1073505"/>
                  <a:gd name="connsiteY25" fmla="*/ 357835 h 2649785"/>
                  <a:gd name="connsiteX26" fmla="*/ 688238 w 1073505"/>
                  <a:gd name="connsiteY26" fmla="*/ 281026 h 2649785"/>
                  <a:gd name="connsiteX27" fmla="*/ 600455 w 1073505"/>
                  <a:gd name="connsiteY27" fmla="*/ 153010 h 2649785"/>
                  <a:gd name="connsiteX28" fmla="*/ 615086 w 1073505"/>
                  <a:gd name="connsiteY28" fmla="*/ 127406 h 2649785"/>
                  <a:gd name="connsiteX29" fmla="*/ 589482 w 1073505"/>
                  <a:gd name="connsiteY29" fmla="*/ 87173 h 2649785"/>
                  <a:gd name="connsiteX30" fmla="*/ 501700 w 1073505"/>
                  <a:gd name="connsiteY30" fmla="*/ 68885 h 2649785"/>
                  <a:gd name="connsiteX31" fmla="*/ 556564 w 1073505"/>
                  <a:gd name="connsiteY31" fmla="*/ 145694 h 2649785"/>
                  <a:gd name="connsiteX32" fmla="*/ 534618 w 1073505"/>
                  <a:gd name="connsiteY32" fmla="*/ 204216 h 2649785"/>
                  <a:gd name="connsiteX33" fmla="*/ 443178 w 1073505"/>
                  <a:gd name="connsiteY33" fmla="*/ 50597 h 2649785"/>
                  <a:gd name="connsiteX34" fmla="*/ 417575 w 1073505"/>
                  <a:gd name="connsiteY34" fmla="*/ 17678 h 2649785"/>
                  <a:gd name="connsiteX35" fmla="*/ 395630 w 1073505"/>
                  <a:gd name="connsiteY35" fmla="*/ 3048 h 2649785"/>
                  <a:gd name="connsiteX36" fmla="*/ 359054 w 1073505"/>
                  <a:gd name="connsiteY36" fmla="*/ 35966 h 2649785"/>
                  <a:gd name="connsiteX37" fmla="*/ 231038 w 1073505"/>
                  <a:gd name="connsiteY37" fmla="*/ 54254 h 2649785"/>
                  <a:gd name="connsiteX38" fmla="*/ 154228 w 1073505"/>
                  <a:gd name="connsiteY38" fmla="*/ 46939 h 2649785"/>
                  <a:gd name="connsiteX39" fmla="*/ 135940 w 1073505"/>
                  <a:gd name="connsiteY39" fmla="*/ 90830 h 2649785"/>
                  <a:gd name="connsiteX40" fmla="*/ 88391 w 1073505"/>
                  <a:gd name="connsiteY40" fmla="*/ 156667 h 2649785"/>
                  <a:gd name="connsiteX41" fmla="*/ 92049 w 1073505"/>
                  <a:gd name="connsiteY41" fmla="*/ 204216 h 2649785"/>
                  <a:gd name="connsiteX42" fmla="*/ 81076 w 1073505"/>
                  <a:gd name="connsiteY42" fmla="*/ 226162 h 2649785"/>
                  <a:gd name="connsiteX43" fmla="*/ 11582 w 1073505"/>
                  <a:gd name="connsiteY43" fmla="*/ 646786 h 2649785"/>
                  <a:gd name="connsiteX44" fmla="*/ 11582 w 1073505"/>
                  <a:gd name="connsiteY44" fmla="*/ 741883 h 2649785"/>
                  <a:gd name="connsiteX45" fmla="*/ 51815 w 1073505"/>
                  <a:gd name="connsiteY45" fmla="*/ 913790 h 2649785"/>
                  <a:gd name="connsiteX46" fmla="*/ 77418 w 1073505"/>
                  <a:gd name="connsiteY46" fmla="*/ 1023518 h 2649785"/>
                  <a:gd name="connsiteX47" fmla="*/ 59130 w 1073505"/>
                  <a:gd name="connsiteY47" fmla="*/ 1074725 h 2649785"/>
                  <a:gd name="connsiteX48" fmla="*/ 92049 w 1073505"/>
                  <a:gd name="connsiteY48" fmla="*/ 1074725 h 2649785"/>
                  <a:gd name="connsiteX49" fmla="*/ 110337 w 1073505"/>
                  <a:gd name="connsiteY49" fmla="*/ 1038149 h 2649785"/>
                  <a:gd name="connsiteX50" fmla="*/ 121310 w 1073505"/>
                  <a:gd name="connsiteY50" fmla="*/ 1140562 h 2649785"/>
                  <a:gd name="connsiteX51" fmla="*/ 216407 w 1073505"/>
                  <a:gd name="connsiteY51" fmla="*/ 1239317 h 2649785"/>
                  <a:gd name="connsiteX52" fmla="*/ 220065 w 1073505"/>
                  <a:gd name="connsiteY52" fmla="*/ 1297838 h 2649785"/>
                  <a:gd name="connsiteX53" fmla="*/ 245668 w 1073505"/>
                  <a:gd name="connsiteY53" fmla="*/ 1360018 h 2649785"/>
                  <a:gd name="connsiteX54" fmla="*/ 242010 w 1073505"/>
                  <a:gd name="connsiteY54" fmla="*/ 1506322 h 2649785"/>
                  <a:gd name="connsiteX55" fmla="*/ 256641 w 1073505"/>
                  <a:gd name="connsiteY55" fmla="*/ 1586789 h 2649785"/>
                  <a:gd name="connsiteX56" fmla="*/ 242010 w 1073505"/>
                  <a:gd name="connsiteY56" fmla="*/ 1798930 h 2649785"/>
                  <a:gd name="connsiteX57" fmla="*/ 216407 w 1073505"/>
                  <a:gd name="connsiteY57" fmla="*/ 1941576 h 2649785"/>
                  <a:gd name="connsiteX58" fmla="*/ 227380 w 1073505"/>
                  <a:gd name="connsiteY58" fmla="*/ 2069592 h 2649785"/>
                  <a:gd name="connsiteX59" fmla="*/ 238353 w 1073505"/>
                  <a:gd name="connsiteY59" fmla="*/ 2219554 h 2649785"/>
                  <a:gd name="connsiteX60" fmla="*/ 249326 w 1073505"/>
                  <a:gd name="connsiteY60" fmla="*/ 2256130 h 2649785"/>
                  <a:gd name="connsiteX61" fmla="*/ 198119 w 1073505"/>
                  <a:gd name="connsiteY61" fmla="*/ 2300021 h 2649785"/>
                  <a:gd name="connsiteX62" fmla="*/ 201777 w 1073505"/>
                  <a:gd name="connsiteY62" fmla="*/ 2365858 h 2649785"/>
                  <a:gd name="connsiteX63" fmla="*/ 212750 w 1073505"/>
                  <a:gd name="connsiteY63" fmla="*/ 2395118 h 2649785"/>
                  <a:gd name="connsiteX64" fmla="*/ 190804 w 1073505"/>
                  <a:gd name="connsiteY64" fmla="*/ 2548738 h 2649785"/>
                  <a:gd name="connsiteX65" fmla="*/ 220065 w 1073505"/>
                  <a:gd name="connsiteY65" fmla="*/ 2625547 h 2649785"/>
                  <a:gd name="connsiteX66" fmla="*/ 318518 w 1073505"/>
                  <a:gd name="connsiteY66" fmla="*/ 2636630 h 2649785"/>
                  <a:gd name="connsiteX67" fmla="*/ 363523 w 1073505"/>
                  <a:gd name="connsiteY67" fmla="*/ 2546620 h 2649785"/>
                  <a:gd name="connsiteX68" fmla="*/ 363523 w 1073505"/>
                  <a:gd name="connsiteY68" fmla="*/ 2411605 h 2649785"/>
                  <a:gd name="connsiteX69" fmla="*/ 408528 w 1073505"/>
                  <a:gd name="connsiteY69" fmla="*/ 2366600 h 2649785"/>
                  <a:gd name="connsiteX70" fmla="*/ 408528 w 1073505"/>
                  <a:gd name="connsiteY70" fmla="*/ 2276590 h 2649785"/>
                  <a:gd name="connsiteX71" fmla="*/ 453533 w 1073505"/>
                  <a:gd name="connsiteY71" fmla="*/ 2231585 h 2649785"/>
                  <a:gd name="connsiteX72" fmla="*/ 408528 w 1073505"/>
                  <a:gd name="connsiteY72" fmla="*/ 2006560 h 2649785"/>
                  <a:gd name="connsiteX73" fmla="*/ 453533 w 1073505"/>
                  <a:gd name="connsiteY73" fmla="*/ 1916550 h 2649785"/>
                  <a:gd name="connsiteX74" fmla="*/ 408528 w 1073505"/>
                  <a:gd name="connsiteY74" fmla="*/ 1781535 h 2649785"/>
                  <a:gd name="connsiteX75" fmla="*/ 453533 w 1073505"/>
                  <a:gd name="connsiteY75" fmla="*/ 1646520 h 2649785"/>
                  <a:gd name="connsiteX76" fmla="*/ 543543 w 1073505"/>
                  <a:gd name="connsiteY76" fmla="*/ 1421495 h 2649785"/>
                  <a:gd name="connsiteX77" fmla="*/ 543543 w 1073505"/>
                  <a:gd name="connsiteY77" fmla="*/ 1331485 h 2649785"/>
                  <a:gd name="connsiteX78" fmla="*/ 588548 w 1073505"/>
                  <a:gd name="connsiteY78" fmla="*/ 1466500 h 2649785"/>
                  <a:gd name="connsiteX79" fmla="*/ 588548 w 1073505"/>
                  <a:gd name="connsiteY79" fmla="*/ 1601515 h 2649785"/>
                  <a:gd name="connsiteX80" fmla="*/ 618923 w 1073505"/>
                  <a:gd name="connsiteY80" fmla="*/ 1781535 h 2649785"/>
                  <a:gd name="connsiteX81" fmla="*/ 610493 w 1073505"/>
                  <a:gd name="connsiteY81" fmla="*/ 1956783 h 2649785"/>
                  <a:gd name="connsiteX82" fmla="*/ 622580 w 1073505"/>
                  <a:gd name="connsiteY82" fmla="*/ 2148891 h 2649785"/>
                  <a:gd name="connsiteX83" fmla="*/ 633553 w 1073505"/>
                  <a:gd name="connsiteY83" fmla="*/ 2231585 h 2649785"/>
                  <a:gd name="connsiteX84" fmla="*/ 693189 w 1073505"/>
                  <a:gd name="connsiteY84" fmla="*/ 2249873 h 2649785"/>
                  <a:gd name="connsiteX85" fmla="*/ 768568 w 1073505"/>
                  <a:gd name="connsiteY85" fmla="*/ 2276590 h 2649785"/>
                  <a:gd name="connsiteX86" fmla="*/ 858578 w 1073505"/>
                  <a:gd name="connsiteY86" fmla="*/ 2321595 h 2649785"/>
                  <a:gd name="connsiteX87" fmla="*/ 948588 w 1073505"/>
                  <a:gd name="connsiteY87" fmla="*/ 2321595 h 2649785"/>
                  <a:gd name="connsiteX88" fmla="*/ 993593 w 1073505"/>
                  <a:gd name="connsiteY88" fmla="*/ 2276590 h 2649785"/>
                  <a:gd name="connsiteX89" fmla="*/ 903583 w 1073505"/>
                  <a:gd name="connsiteY89" fmla="*/ 2186580 h 2649785"/>
                  <a:gd name="connsiteX90" fmla="*/ 813573 w 1073505"/>
                  <a:gd name="connsiteY90" fmla="*/ 2141575 h 2649785"/>
                  <a:gd name="connsiteX91" fmla="*/ 813573 w 1073505"/>
                  <a:gd name="connsiteY91" fmla="*/ 2096570 h 2649785"/>
                  <a:gd name="connsiteX92" fmla="*/ 819911 w 1073505"/>
                  <a:gd name="connsiteY92" fmla="*/ 2087879 h 2649785"/>
                  <a:gd name="connsiteX93" fmla="*/ 790513 w 1073505"/>
                  <a:gd name="connsiteY93" fmla="*/ 1961555 h 2649785"/>
                  <a:gd name="connsiteX94" fmla="*/ 813573 w 1073505"/>
                  <a:gd name="connsiteY94" fmla="*/ 1781535 h 2649785"/>
                  <a:gd name="connsiteX95" fmla="*/ 813573 w 1073505"/>
                  <a:gd name="connsiteY95" fmla="*/ 1646520 h 2649785"/>
                  <a:gd name="connsiteX96" fmla="*/ 801623 w 1073505"/>
                  <a:gd name="connsiteY96" fmla="*/ 1590445 h 2649785"/>
                  <a:gd name="connsiteX97" fmla="*/ 813573 w 1073505"/>
                  <a:gd name="connsiteY97" fmla="*/ 1511505 h 2649785"/>
                  <a:gd name="connsiteX98" fmla="*/ 813573 w 1073505"/>
                  <a:gd name="connsiteY98" fmla="*/ 1376490 h 2649785"/>
                  <a:gd name="connsiteX99" fmla="*/ 858578 w 1073505"/>
                  <a:gd name="connsiteY99" fmla="*/ 1241475 h 2649785"/>
                  <a:gd name="connsiteX100" fmla="*/ 813573 w 1073505"/>
                  <a:gd name="connsiteY100" fmla="*/ 791425 h 2649785"/>
                  <a:gd name="connsiteX101" fmla="*/ 903583 w 1073505"/>
                  <a:gd name="connsiteY101" fmla="*/ 1016450 h 2649785"/>
                  <a:gd name="connsiteX102" fmla="*/ 922324 w 1073505"/>
                  <a:gd name="connsiteY102" fmla="*/ 1078382 h 2649785"/>
                  <a:gd name="connsiteX0" fmla="*/ 922324 w 1073505"/>
                  <a:gd name="connsiteY0" fmla="*/ 1078382 h 2649785"/>
                  <a:gd name="connsiteX1" fmla="*/ 962558 w 1073505"/>
                  <a:gd name="connsiteY1" fmla="*/ 1118616 h 2649785"/>
                  <a:gd name="connsiteX2" fmla="*/ 969873 w 1073505"/>
                  <a:gd name="connsiteY2" fmla="*/ 1173480 h 2649785"/>
                  <a:gd name="connsiteX3" fmla="*/ 991818 w 1073505"/>
                  <a:gd name="connsiteY3" fmla="*/ 1125931 h 2649785"/>
                  <a:gd name="connsiteX4" fmla="*/ 1028394 w 1073505"/>
                  <a:gd name="connsiteY4" fmla="*/ 1133246 h 2649785"/>
                  <a:gd name="connsiteX5" fmla="*/ 1013764 w 1073505"/>
                  <a:gd name="connsiteY5" fmla="*/ 1169822 h 2649785"/>
                  <a:gd name="connsiteX6" fmla="*/ 991818 w 1073505"/>
                  <a:gd name="connsiteY6" fmla="*/ 1173480 h 2649785"/>
                  <a:gd name="connsiteX7" fmla="*/ 984503 w 1073505"/>
                  <a:gd name="connsiteY7" fmla="*/ 1202741 h 2649785"/>
                  <a:gd name="connsiteX8" fmla="*/ 966215 w 1073505"/>
                  <a:gd name="connsiteY8" fmla="*/ 1202741 h 2649785"/>
                  <a:gd name="connsiteX9" fmla="*/ 988161 w 1073505"/>
                  <a:gd name="connsiteY9" fmla="*/ 1235659 h 2649785"/>
                  <a:gd name="connsiteX10" fmla="*/ 1046682 w 1073505"/>
                  <a:gd name="connsiteY10" fmla="*/ 1195426 h 2649785"/>
                  <a:gd name="connsiteX11" fmla="*/ 1068628 w 1073505"/>
                  <a:gd name="connsiteY11" fmla="*/ 1129589 h 2649785"/>
                  <a:gd name="connsiteX12" fmla="*/ 1072286 w 1073505"/>
                  <a:gd name="connsiteY12" fmla="*/ 1093013 h 2649785"/>
                  <a:gd name="connsiteX13" fmla="*/ 1061313 w 1073505"/>
                  <a:gd name="connsiteY13" fmla="*/ 1071067 h 2649785"/>
                  <a:gd name="connsiteX14" fmla="*/ 1032052 w 1073505"/>
                  <a:gd name="connsiteY14" fmla="*/ 964997 h 2649785"/>
                  <a:gd name="connsiteX15" fmla="*/ 999134 w 1073505"/>
                  <a:gd name="connsiteY15" fmla="*/ 851611 h 2649785"/>
                  <a:gd name="connsiteX16" fmla="*/ 988161 w 1073505"/>
                  <a:gd name="connsiteY16" fmla="*/ 727253 h 2649785"/>
                  <a:gd name="connsiteX17" fmla="*/ 922324 w 1073505"/>
                  <a:gd name="connsiteY17" fmla="*/ 548030 h 2649785"/>
                  <a:gd name="connsiteX18" fmla="*/ 856487 w 1073505"/>
                  <a:gd name="connsiteY18" fmla="*/ 244450 h 2649785"/>
                  <a:gd name="connsiteX19" fmla="*/ 838199 w 1073505"/>
                  <a:gd name="connsiteY19" fmla="*/ 189586 h 2649785"/>
                  <a:gd name="connsiteX20" fmla="*/ 732129 w 1073505"/>
                  <a:gd name="connsiteY20" fmla="*/ 134722 h 2649785"/>
                  <a:gd name="connsiteX21" fmla="*/ 637031 w 1073505"/>
                  <a:gd name="connsiteY21" fmla="*/ 65227 h 2649785"/>
                  <a:gd name="connsiteX22" fmla="*/ 699210 w 1073505"/>
                  <a:gd name="connsiteY22" fmla="*/ 171298 h 2649785"/>
                  <a:gd name="connsiteX23" fmla="*/ 721156 w 1073505"/>
                  <a:gd name="connsiteY23" fmla="*/ 255422 h 2649785"/>
                  <a:gd name="connsiteX24" fmla="*/ 713841 w 1073505"/>
                  <a:gd name="connsiteY24" fmla="*/ 354178 h 2649785"/>
                  <a:gd name="connsiteX25" fmla="*/ 702868 w 1073505"/>
                  <a:gd name="connsiteY25" fmla="*/ 357835 h 2649785"/>
                  <a:gd name="connsiteX26" fmla="*/ 688238 w 1073505"/>
                  <a:gd name="connsiteY26" fmla="*/ 281026 h 2649785"/>
                  <a:gd name="connsiteX27" fmla="*/ 600455 w 1073505"/>
                  <a:gd name="connsiteY27" fmla="*/ 153010 h 2649785"/>
                  <a:gd name="connsiteX28" fmla="*/ 615086 w 1073505"/>
                  <a:gd name="connsiteY28" fmla="*/ 127406 h 2649785"/>
                  <a:gd name="connsiteX29" fmla="*/ 589482 w 1073505"/>
                  <a:gd name="connsiteY29" fmla="*/ 87173 h 2649785"/>
                  <a:gd name="connsiteX30" fmla="*/ 501700 w 1073505"/>
                  <a:gd name="connsiteY30" fmla="*/ 68885 h 2649785"/>
                  <a:gd name="connsiteX31" fmla="*/ 556564 w 1073505"/>
                  <a:gd name="connsiteY31" fmla="*/ 145694 h 2649785"/>
                  <a:gd name="connsiteX32" fmla="*/ 534618 w 1073505"/>
                  <a:gd name="connsiteY32" fmla="*/ 204216 h 2649785"/>
                  <a:gd name="connsiteX33" fmla="*/ 443178 w 1073505"/>
                  <a:gd name="connsiteY33" fmla="*/ 50597 h 2649785"/>
                  <a:gd name="connsiteX34" fmla="*/ 417575 w 1073505"/>
                  <a:gd name="connsiteY34" fmla="*/ 17678 h 2649785"/>
                  <a:gd name="connsiteX35" fmla="*/ 395630 w 1073505"/>
                  <a:gd name="connsiteY35" fmla="*/ 3048 h 2649785"/>
                  <a:gd name="connsiteX36" fmla="*/ 359054 w 1073505"/>
                  <a:gd name="connsiteY36" fmla="*/ 35966 h 2649785"/>
                  <a:gd name="connsiteX37" fmla="*/ 231038 w 1073505"/>
                  <a:gd name="connsiteY37" fmla="*/ 54254 h 2649785"/>
                  <a:gd name="connsiteX38" fmla="*/ 154228 w 1073505"/>
                  <a:gd name="connsiteY38" fmla="*/ 46939 h 2649785"/>
                  <a:gd name="connsiteX39" fmla="*/ 135940 w 1073505"/>
                  <a:gd name="connsiteY39" fmla="*/ 90830 h 2649785"/>
                  <a:gd name="connsiteX40" fmla="*/ 88391 w 1073505"/>
                  <a:gd name="connsiteY40" fmla="*/ 156667 h 2649785"/>
                  <a:gd name="connsiteX41" fmla="*/ 92049 w 1073505"/>
                  <a:gd name="connsiteY41" fmla="*/ 204216 h 2649785"/>
                  <a:gd name="connsiteX42" fmla="*/ 81076 w 1073505"/>
                  <a:gd name="connsiteY42" fmla="*/ 226162 h 2649785"/>
                  <a:gd name="connsiteX43" fmla="*/ 11582 w 1073505"/>
                  <a:gd name="connsiteY43" fmla="*/ 646786 h 2649785"/>
                  <a:gd name="connsiteX44" fmla="*/ 11582 w 1073505"/>
                  <a:gd name="connsiteY44" fmla="*/ 741883 h 2649785"/>
                  <a:gd name="connsiteX45" fmla="*/ 51815 w 1073505"/>
                  <a:gd name="connsiteY45" fmla="*/ 913790 h 2649785"/>
                  <a:gd name="connsiteX46" fmla="*/ 77418 w 1073505"/>
                  <a:gd name="connsiteY46" fmla="*/ 1023518 h 2649785"/>
                  <a:gd name="connsiteX47" fmla="*/ 59130 w 1073505"/>
                  <a:gd name="connsiteY47" fmla="*/ 1074725 h 2649785"/>
                  <a:gd name="connsiteX48" fmla="*/ 92049 w 1073505"/>
                  <a:gd name="connsiteY48" fmla="*/ 1074725 h 2649785"/>
                  <a:gd name="connsiteX49" fmla="*/ 110337 w 1073505"/>
                  <a:gd name="connsiteY49" fmla="*/ 1038149 h 2649785"/>
                  <a:gd name="connsiteX50" fmla="*/ 121310 w 1073505"/>
                  <a:gd name="connsiteY50" fmla="*/ 1140562 h 2649785"/>
                  <a:gd name="connsiteX51" fmla="*/ 216407 w 1073505"/>
                  <a:gd name="connsiteY51" fmla="*/ 1239317 h 2649785"/>
                  <a:gd name="connsiteX52" fmla="*/ 220065 w 1073505"/>
                  <a:gd name="connsiteY52" fmla="*/ 1297838 h 2649785"/>
                  <a:gd name="connsiteX53" fmla="*/ 245668 w 1073505"/>
                  <a:gd name="connsiteY53" fmla="*/ 1360018 h 2649785"/>
                  <a:gd name="connsiteX54" fmla="*/ 242010 w 1073505"/>
                  <a:gd name="connsiteY54" fmla="*/ 1506322 h 2649785"/>
                  <a:gd name="connsiteX55" fmla="*/ 256641 w 1073505"/>
                  <a:gd name="connsiteY55" fmla="*/ 1586789 h 2649785"/>
                  <a:gd name="connsiteX56" fmla="*/ 242010 w 1073505"/>
                  <a:gd name="connsiteY56" fmla="*/ 1798930 h 2649785"/>
                  <a:gd name="connsiteX57" fmla="*/ 216407 w 1073505"/>
                  <a:gd name="connsiteY57" fmla="*/ 1941576 h 2649785"/>
                  <a:gd name="connsiteX58" fmla="*/ 227380 w 1073505"/>
                  <a:gd name="connsiteY58" fmla="*/ 2069592 h 2649785"/>
                  <a:gd name="connsiteX59" fmla="*/ 238353 w 1073505"/>
                  <a:gd name="connsiteY59" fmla="*/ 2219554 h 2649785"/>
                  <a:gd name="connsiteX60" fmla="*/ 249326 w 1073505"/>
                  <a:gd name="connsiteY60" fmla="*/ 2256130 h 2649785"/>
                  <a:gd name="connsiteX61" fmla="*/ 198119 w 1073505"/>
                  <a:gd name="connsiteY61" fmla="*/ 2300021 h 2649785"/>
                  <a:gd name="connsiteX62" fmla="*/ 201777 w 1073505"/>
                  <a:gd name="connsiteY62" fmla="*/ 2365858 h 2649785"/>
                  <a:gd name="connsiteX63" fmla="*/ 212750 w 1073505"/>
                  <a:gd name="connsiteY63" fmla="*/ 2395118 h 2649785"/>
                  <a:gd name="connsiteX64" fmla="*/ 190804 w 1073505"/>
                  <a:gd name="connsiteY64" fmla="*/ 2548738 h 2649785"/>
                  <a:gd name="connsiteX65" fmla="*/ 220065 w 1073505"/>
                  <a:gd name="connsiteY65" fmla="*/ 2625547 h 2649785"/>
                  <a:gd name="connsiteX66" fmla="*/ 318518 w 1073505"/>
                  <a:gd name="connsiteY66" fmla="*/ 2636630 h 2649785"/>
                  <a:gd name="connsiteX67" fmla="*/ 363523 w 1073505"/>
                  <a:gd name="connsiteY67" fmla="*/ 2546620 h 2649785"/>
                  <a:gd name="connsiteX68" fmla="*/ 363523 w 1073505"/>
                  <a:gd name="connsiteY68" fmla="*/ 2411605 h 2649785"/>
                  <a:gd name="connsiteX69" fmla="*/ 408528 w 1073505"/>
                  <a:gd name="connsiteY69" fmla="*/ 2366600 h 2649785"/>
                  <a:gd name="connsiteX70" fmla="*/ 408528 w 1073505"/>
                  <a:gd name="connsiteY70" fmla="*/ 2276590 h 2649785"/>
                  <a:gd name="connsiteX71" fmla="*/ 453533 w 1073505"/>
                  <a:gd name="connsiteY71" fmla="*/ 2231585 h 2649785"/>
                  <a:gd name="connsiteX72" fmla="*/ 408528 w 1073505"/>
                  <a:gd name="connsiteY72" fmla="*/ 2006560 h 2649785"/>
                  <a:gd name="connsiteX73" fmla="*/ 453533 w 1073505"/>
                  <a:gd name="connsiteY73" fmla="*/ 1916550 h 2649785"/>
                  <a:gd name="connsiteX74" fmla="*/ 408528 w 1073505"/>
                  <a:gd name="connsiteY74" fmla="*/ 1781535 h 2649785"/>
                  <a:gd name="connsiteX75" fmla="*/ 453533 w 1073505"/>
                  <a:gd name="connsiteY75" fmla="*/ 1646520 h 2649785"/>
                  <a:gd name="connsiteX76" fmla="*/ 543543 w 1073505"/>
                  <a:gd name="connsiteY76" fmla="*/ 1421495 h 2649785"/>
                  <a:gd name="connsiteX77" fmla="*/ 543543 w 1073505"/>
                  <a:gd name="connsiteY77" fmla="*/ 1331485 h 2649785"/>
                  <a:gd name="connsiteX78" fmla="*/ 588548 w 1073505"/>
                  <a:gd name="connsiteY78" fmla="*/ 1466500 h 2649785"/>
                  <a:gd name="connsiteX79" fmla="*/ 588548 w 1073505"/>
                  <a:gd name="connsiteY79" fmla="*/ 1601515 h 2649785"/>
                  <a:gd name="connsiteX80" fmla="*/ 618923 w 1073505"/>
                  <a:gd name="connsiteY80" fmla="*/ 1781535 h 2649785"/>
                  <a:gd name="connsiteX81" fmla="*/ 610493 w 1073505"/>
                  <a:gd name="connsiteY81" fmla="*/ 1956783 h 2649785"/>
                  <a:gd name="connsiteX82" fmla="*/ 622580 w 1073505"/>
                  <a:gd name="connsiteY82" fmla="*/ 2148891 h 2649785"/>
                  <a:gd name="connsiteX83" fmla="*/ 633553 w 1073505"/>
                  <a:gd name="connsiteY83" fmla="*/ 2231585 h 2649785"/>
                  <a:gd name="connsiteX84" fmla="*/ 693189 w 1073505"/>
                  <a:gd name="connsiteY84" fmla="*/ 2249873 h 2649785"/>
                  <a:gd name="connsiteX85" fmla="*/ 768568 w 1073505"/>
                  <a:gd name="connsiteY85" fmla="*/ 2276590 h 2649785"/>
                  <a:gd name="connsiteX86" fmla="*/ 858578 w 1073505"/>
                  <a:gd name="connsiteY86" fmla="*/ 2321595 h 2649785"/>
                  <a:gd name="connsiteX87" fmla="*/ 948588 w 1073505"/>
                  <a:gd name="connsiteY87" fmla="*/ 2321595 h 2649785"/>
                  <a:gd name="connsiteX88" fmla="*/ 993593 w 1073505"/>
                  <a:gd name="connsiteY88" fmla="*/ 2276590 h 2649785"/>
                  <a:gd name="connsiteX89" fmla="*/ 903583 w 1073505"/>
                  <a:gd name="connsiteY89" fmla="*/ 2186580 h 2649785"/>
                  <a:gd name="connsiteX90" fmla="*/ 846492 w 1073505"/>
                  <a:gd name="connsiteY90" fmla="*/ 2148890 h 2649785"/>
                  <a:gd name="connsiteX91" fmla="*/ 813573 w 1073505"/>
                  <a:gd name="connsiteY91" fmla="*/ 2096570 h 2649785"/>
                  <a:gd name="connsiteX92" fmla="*/ 819911 w 1073505"/>
                  <a:gd name="connsiteY92" fmla="*/ 2087879 h 2649785"/>
                  <a:gd name="connsiteX93" fmla="*/ 790513 w 1073505"/>
                  <a:gd name="connsiteY93" fmla="*/ 1961555 h 2649785"/>
                  <a:gd name="connsiteX94" fmla="*/ 813573 w 1073505"/>
                  <a:gd name="connsiteY94" fmla="*/ 1781535 h 2649785"/>
                  <a:gd name="connsiteX95" fmla="*/ 813573 w 1073505"/>
                  <a:gd name="connsiteY95" fmla="*/ 1646520 h 2649785"/>
                  <a:gd name="connsiteX96" fmla="*/ 801623 w 1073505"/>
                  <a:gd name="connsiteY96" fmla="*/ 1590445 h 2649785"/>
                  <a:gd name="connsiteX97" fmla="*/ 813573 w 1073505"/>
                  <a:gd name="connsiteY97" fmla="*/ 1511505 h 2649785"/>
                  <a:gd name="connsiteX98" fmla="*/ 813573 w 1073505"/>
                  <a:gd name="connsiteY98" fmla="*/ 1376490 h 2649785"/>
                  <a:gd name="connsiteX99" fmla="*/ 858578 w 1073505"/>
                  <a:gd name="connsiteY99" fmla="*/ 1241475 h 2649785"/>
                  <a:gd name="connsiteX100" fmla="*/ 813573 w 1073505"/>
                  <a:gd name="connsiteY100" fmla="*/ 791425 h 2649785"/>
                  <a:gd name="connsiteX101" fmla="*/ 903583 w 1073505"/>
                  <a:gd name="connsiteY101" fmla="*/ 1016450 h 2649785"/>
                  <a:gd name="connsiteX102" fmla="*/ 922324 w 1073505"/>
                  <a:gd name="connsiteY102" fmla="*/ 1078382 h 2649785"/>
                  <a:gd name="connsiteX0" fmla="*/ 922324 w 1073505"/>
                  <a:gd name="connsiteY0" fmla="*/ 1078382 h 2649785"/>
                  <a:gd name="connsiteX1" fmla="*/ 962558 w 1073505"/>
                  <a:gd name="connsiteY1" fmla="*/ 1118616 h 2649785"/>
                  <a:gd name="connsiteX2" fmla="*/ 969873 w 1073505"/>
                  <a:gd name="connsiteY2" fmla="*/ 1173480 h 2649785"/>
                  <a:gd name="connsiteX3" fmla="*/ 991818 w 1073505"/>
                  <a:gd name="connsiteY3" fmla="*/ 1125931 h 2649785"/>
                  <a:gd name="connsiteX4" fmla="*/ 1028394 w 1073505"/>
                  <a:gd name="connsiteY4" fmla="*/ 1133246 h 2649785"/>
                  <a:gd name="connsiteX5" fmla="*/ 1013764 w 1073505"/>
                  <a:gd name="connsiteY5" fmla="*/ 1169822 h 2649785"/>
                  <a:gd name="connsiteX6" fmla="*/ 991818 w 1073505"/>
                  <a:gd name="connsiteY6" fmla="*/ 1173480 h 2649785"/>
                  <a:gd name="connsiteX7" fmla="*/ 984503 w 1073505"/>
                  <a:gd name="connsiteY7" fmla="*/ 1202741 h 2649785"/>
                  <a:gd name="connsiteX8" fmla="*/ 966215 w 1073505"/>
                  <a:gd name="connsiteY8" fmla="*/ 1202741 h 2649785"/>
                  <a:gd name="connsiteX9" fmla="*/ 988161 w 1073505"/>
                  <a:gd name="connsiteY9" fmla="*/ 1235659 h 2649785"/>
                  <a:gd name="connsiteX10" fmla="*/ 1046682 w 1073505"/>
                  <a:gd name="connsiteY10" fmla="*/ 1195426 h 2649785"/>
                  <a:gd name="connsiteX11" fmla="*/ 1068628 w 1073505"/>
                  <a:gd name="connsiteY11" fmla="*/ 1129589 h 2649785"/>
                  <a:gd name="connsiteX12" fmla="*/ 1072286 w 1073505"/>
                  <a:gd name="connsiteY12" fmla="*/ 1093013 h 2649785"/>
                  <a:gd name="connsiteX13" fmla="*/ 1061313 w 1073505"/>
                  <a:gd name="connsiteY13" fmla="*/ 1071067 h 2649785"/>
                  <a:gd name="connsiteX14" fmla="*/ 1032052 w 1073505"/>
                  <a:gd name="connsiteY14" fmla="*/ 964997 h 2649785"/>
                  <a:gd name="connsiteX15" fmla="*/ 999134 w 1073505"/>
                  <a:gd name="connsiteY15" fmla="*/ 851611 h 2649785"/>
                  <a:gd name="connsiteX16" fmla="*/ 988161 w 1073505"/>
                  <a:gd name="connsiteY16" fmla="*/ 727253 h 2649785"/>
                  <a:gd name="connsiteX17" fmla="*/ 922324 w 1073505"/>
                  <a:gd name="connsiteY17" fmla="*/ 548030 h 2649785"/>
                  <a:gd name="connsiteX18" fmla="*/ 856487 w 1073505"/>
                  <a:gd name="connsiteY18" fmla="*/ 244450 h 2649785"/>
                  <a:gd name="connsiteX19" fmla="*/ 838199 w 1073505"/>
                  <a:gd name="connsiteY19" fmla="*/ 189586 h 2649785"/>
                  <a:gd name="connsiteX20" fmla="*/ 732129 w 1073505"/>
                  <a:gd name="connsiteY20" fmla="*/ 134722 h 2649785"/>
                  <a:gd name="connsiteX21" fmla="*/ 637031 w 1073505"/>
                  <a:gd name="connsiteY21" fmla="*/ 65227 h 2649785"/>
                  <a:gd name="connsiteX22" fmla="*/ 699210 w 1073505"/>
                  <a:gd name="connsiteY22" fmla="*/ 171298 h 2649785"/>
                  <a:gd name="connsiteX23" fmla="*/ 721156 w 1073505"/>
                  <a:gd name="connsiteY23" fmla="*/ 255422 h 2649785"/>
                  <a:gd name="connsiteX24" fmla="*/ 713841 w 1073505"/>
                  <a:gd name="connsiteY24" fmla="*/ 354178 h 2649785"/>
                  <a:gd name="connsiteX25" fmla="*/ 702868 w 1073505"/>
                  <a:gd name="connsiteY25" fmla="*/ 357835 h 2649785"/>
                  <a:gd name="connsiteX26" fmla="*/ 688238 w 1073505"/>
                  <a:gd name="connsiteY26" fmla="*/ 281026 h 2649785"/>
                  <a:gd name="connsiteX27" fmla="*/ 600455 w 1073505"/>
                  <a:gd name="connsiteY27" fmla="*/ 153010 h 2649785"/>
                  <a:gd name="connsiteX28" fmla="*/ 615086 w 1073505"/>
                  <a:gd name="connsiteY28" fmla="*/ 127406 h 2649785"/>
                  <a:gd name="connsiteX29" fmla="*/ 589482 w 1073505"/>
                  <a:gd name="connsiteY29" fmla="*/ 87173 h 2649785"/>
                  <a:gd name="connsiteX30" fmla="*/ 501700 w 1073505"/>
                  <a:gd name="connsiteY30" fmla="*/ 68885 h 2649785"/>
                  <a:gd name="connsiteX31" fmla="*/ 556564 w 1073505"/>
                  <a:gd name="connsiteY31" fmla="*/ 145694 h 2649785"/>
                  <a:gd name="connsiteX32" fmla="*/ 534618 w 1073505"/>
                  <a:gd name="connsiteY32" fmla="*/ 204216 h 2649785"/>
                  <a:gd name="connsiteX33" fmla="*/ 443178 w 1073505"/>
                  <a:gd name="connsiteY33" fmla="*/ 50597 h 2649785"/>
                  <a:gd name="connsiteX34" fmla="*/ 417575 w 1073505"/>
                  <a:gd name="connsiteY34" fmla="*/ 17678 h 2649785"/>
                  <a:gd name="connsiteX35" fmla="*/ 395630 w 1073505"/>
                  <a:gd name="connsiteY35" fmla="*/ 3048 h 2649785"/>
                  <a:gd name="connsiteX36" fmla="*/ 359054 w 1073505"/>
                  <a:gd name="connsiteY36" fmla="*/ 35966 h 2649785"/>
                  <a:gd name="connsiteX37" fmla="*/ 231038 w 1073505"/>
                  <a:gd name="connsiteY37" fmla="*/ 54254 h 2649785"/>
                  <a:gd name="connsiteX38" fmla="*/ 154228 w 1073505"/>
                  <a:gd name="connsiteY38" fmla="*/ 46939 h 2649785"/>
                  <a:gd name="connsiteX39" fmla="*/ 135940 w 1073505"/>
                  <a:gd name="connsiteY39" fmla="*/ 90830 h 2649785"/>
                  <a:gd name="connsiteX40" fmla="*/ 88391 w 1073505"/>
                  <a:gd name="connsiteY40" fmla="*/ 156667 h 2649785"/>
                  <a:gd name="connsiteX41" fmla="*/ 92049 w 1073505"/>
                  <a:gd name="connsiteY41" fmla="*/ 204216 h 2649785"/>
                  <a:gd name="connsiteX42" fmla="*/ 81076 w 1073505"/>
                  <a:gd name="connsiteY42" fmla="*/ 226162 h 2649785"/>
                  <a:gd name="connsiteX43" fmla="*/ 11582 w 1073505"/>
                  <a:gd name="connsiteY43" fmla="*/ 646786 h 2649785"/>
                  <a:gd name="connsiteX44" fmla="*/ 11582 w 1073505"/>
                  <a:gd name="connsiteY44" fmla="*/ 741883 h 2649785"/>
                  <a:gd name="connsiteX45" fmla="*/ 51815 w 1073505"/>
                  <a:gd name="connsiteY45" fmla="*/ 913790 h 2649785"/>
                  <a:gd name="connsiteX46" fmla="*/ 77418 w 1073505"/>
                  <a:gd name="connsiteY46" fmla="*/ 1023518 h 2649785"/>
                  <a:gd name="connsiteX47" fmla="*/ 59130 w 1073505"/>
                  <a:gd name="connsiteY47" fmla="*/ 1074725 h 2649785"/>
                  <a:gd name="connsiteX48" fmla="*/ 92049 w 1073505"/>
                  <a:gd name="connsiteY48" fmla="*/ 1074725 h 2649785"/>
                  <a:gd name="connsiteX49" fmla="*/ 110337 w 1073505"/>
                  <a:gd name="connsiteY49" fmla="*/ 1038149 h 2649785"/>
                  <a:gd name="connsiteX50" fmla="*/ 121310 w 1073505"/>
                  <a:gd name="connsiteY50" fmla="*/ 1140562 h 2649785"/>
                  <a:gd name="connsiteX51" fmla="*/ 216407 w 1073505"/>
                  <a:gd name="connsiteY51" fmla="*/ 1239317 h 2649785"/>
                  <a:gd name="connsiteX52" fmla="*/ 220065 w 1073505"/>
                  <a:gd name="connsiteY52" fmla="*/ 1297838 h 2649785"/>
                  <a:gd name="connsiteX53" fmla="*/ 245668 w 1073505"/>
                  <a:gd name="connsiteY53" fmla="*/ 1360018 h 2649785"/>
                  <a:gd name="connsiteX54" fmla="*/ 242010 w 1073505"/>
                  <a:gd name="connsiteY54" fmla="*/ 1506322 h 2649785"/>
                  <a:gd name="connsiteX55" fmla="*/ 256641 w 1073505"/>
                  <a:gd name="connsiteY55" fmla="*/ 1586789 h 2649785"/>
                  <a:gd name="connsiteX56" fmla="*/ 242010 w 1073505"/>
                  <a:gd name="connsiteY56" fmla="*/ 1798930 h 2649785"/>
                  <a:gd name="connsiteX57" fmla="*/ 216407 w 1073505"/>
                  <a:gd name="connsiteY57" fmla="*/ 1941576 h 2649785"/>
                  <a:gd name="connsiteX58" fmla="*/ 227380 w 1073505"/>
                  <a:gd name="connsiteY58" fmla="*/ 2069592 h 2649785"/>
                  <a:gd name="connsiteX59" fmla="*/ 238353 w 1073505"/>
                  <a:gd name="connsiteY59" fmla="*/ 2219554 h 2649785"/>
                  <a:gd name="connsiteX60" fmla="*/ 249326 w 1073505"/>
                  <a:gd name="connsiteY60" fmla="*/ 2256130 h 2649785"/>
                  <a:gd name="connsiteX61" fmla="*/ 198119 w 1073505"/>
                  <a:gd name="connsiteY61" fmla="*/ 2300021 h 2649785"/>
                  <a:gd name="connsiteX62" fmla="*/ 201777 w 1073505"/>
                  <a:gd name="connsiteY62" fmla="*/ 2365858 h 2649785"/>
                  <a:gd name="connsiteX63" fmla="*/ 212750 w 1073505"/>
                  <a:gd name="connsiteY63" fmla="*/ 2395118 h 2649785"/>
                  <a:gd name="connsiteX64" fmla="*/ 190804 w 1073505"/>
                  <a:gd name="connsiteY64" fmla="*/ 2548738 h 2649785"/>
                  <a:gd name="connsiteX65" fmla="*/ 220065 w 1073505"/>
                  <a:gd name="connsiteY65" fmla="*/ 2625547 h 2649785"/>
                  <a:gd name="connsiteX66" fmla="*/ 318518 w 1073505"/>
                  <a:gd name="connsiteY66" fmla="*/ 2636630 h 2649785"/>
                  <a:gd name="connsiteX67" fmla="*/ 363523 w 1073505"/>
                  <a:gd name="connsiteY67" fmla="*/ 2546620 h 2649785"/>
                  <a:gd name="connsiteX68" fmla="*/ 363523 w 1073505"/>
                  <a:gd name="connsiteY68" fmla="*/ 2411605 h 2649785"/>
                  <a:gd name="connsiteX69" fmla="*/ 408528 w 1073505"/>
                  <a:gd name="connsiteY69" fmla="*/ 2366600 h 2649785"/>
                  <a:gd name="connsiteX70" fmla="*/ 408528 w 1073505"/>
                  <a:gd name="connsiteY70" fmla="*/ 2276590 h 2649785"/>
                  <a:gd name="connsiteX71" fmla="*/ 453533 w 1073505"/>
                  <a:gd name="connsiteY71" fmla="*/ 2231585 h 2649785"/>
                  <a:gd name="connsiteX72" fmla="*/ 408528 w 1073505"/>
                  <a:gd name="connsiteY72" fmla="*/ 2006560 h 2649785"/>
                  <a:gd name="connsiteX73" fmla="*/ 453533 w 1073505"/>
                  <a:gd name="connsiteY73" fmla="*/ 1916550 h 2649785"/>
                  <a:gd name="connsiteX74" fmla="*/ 408528 w 1073505"/>
                  <a:gd name="connsiteY74" fmla="*/ 1781535 h 2649785"/>
                  <a:gd name="connsiteX75" fmla="*/ 453533 w 1073505"/>
                  <a:gd name="connsiteY75" fmla="*/ 1646520 h 2649785"/>
                  <a:gd name="connsiteX76" fmla="*/ 543543 w 1073505"/>
                  <a:gd name="connsiteY76" fmla="*/ 1421495 h 2649785"/>
                  <a:gd name="connsiteX77" fmla="*/ 543543 w 1073505"/>
                  <a:gd name="connsiteY77" fmla="*/ 1331485 h 2649785"/>
                  <a:gd name="connsiteX78" fmla="*/ 588548 w 1073505"/>
                  <a:gd name="connsiteY78" fmla="*/ 1466500 h 2649785"/>
                  <a:gd name="connsiteX79" fmla="*/ 588548 w 1073505"/>
                  <a:gd name="connsiteY79" fmla="*/ 1601515 h 2649785"/>
                  <a:gd name="connsiteX80" fmla="*/ 618923 w 1073505"/>
                  <a:gd name="connsiteY80" fmla="*/ 1781535 h 2649785"/>
                  <a:gd name="connsiteX81" fmla="*/ 610493 w 1073505"/>
                  <a:gd name="connsiteY81" fmla="*/ 1956783 h 2649785"/>
                  <a:gd name="connsiteX82" fmla="*/ 622580 w 1073505"/>
                  <a:gd name="connsiteY82" fmla="*/ 2148891 h 2649785"/>
                  <a:gd name="connsiteX83" fmla="*/ 633553 w 1073505"/>
                  <a:gd name="connsiteY83" fmla="*/ 2231585 h 2649785"/>
                  <a:gd name="connsiteX84" fmla="*/ 693189 w 1073505"/>
                  <a:gd name="connsiteY84" fmla="*/ 2249873 h 2649785"/>
                  <a:gd name="connsiteX85" fmla="*/ 768568 w 1073505"/>
                  <a:gd name="connsiteY85" fmla="*/ 2276590 h 2649785"/>
                  <a:gd name="connsiteX86" fmla="*/ 858578 w 1073505"/>
                  <a:gd name="connsiteY86" fmla="*/ 2321595 h 2649785"/>
                  <a:gd name="connsiteX87" fmla="*/ 966876 w 1073505"/>
                  <a:gd name="connsiteY87" fmla="*/ 2339883 h 2649785"/>
                  <a:gd name="connsiteX88" fmla="*/ 993593 w 1073505"/>
                  <a:gd name="connsiteY88" fmla="*/ 2276590 h 2649785"/>
                  <a:gd name="connsiteX89" fmla="*/ 903583 w 1073505"/>
                  <a:gd name="connsiteY89" fmla="*/ 2186580 h 2649785"/>
                  <a:gd name="connsiteX90" fmla="*/ 846492 w 1073505"/>
                  <a:gd name="connsiteY90" fmla="*/ 2148890 h 2649785"/>
                  <a:gd name="connsiteX91" fmla="*/ 813573 w 1073505"/>
                  <a:gd name="connsiteY91" fmla="*/ 2096570 h 2649785"/>
                  <a:gd name="connsiteX92" fmla="*/ 819911 w 1073505"/>
                  <a:gd name="connsiteY92" fmla="*/ 2087879 h 2649785"/>
                  <a:gd name="connsiteX93" fmla="*/ 790513 w 1073505"/>
                  <a:gd name="connsiteY93" fmla="*/ 1961555 h 2649785"/>
                  <a:gd name="connsiteX94" fmla="*/ 813573 w 1073505"/>
                  <a:gd name="connsiteY94" fmla="*/ 1781535 h 2649785"/>
                  <a:gd name="connsiteX95" fmla="*/ 813573 w 1073505"/>
                  <a:gd name="connsiteY95" fmla="*/ 1646520 h 2649785"/>
                  <a:gd name="connsiteX96" fmla="*/ 801623 w 1073505"/>
                  <a:gd name="connsiteY96" fmla="*/ 1590445 h 2649785"/>
                  <a:gd name="connsiteX97" fmla="*/ 813573 w 1073505"/>
                  <a:gd name="connsiteY97" fmla="*/ 1511505 h 2649785"/>
                  <a:gd name="connsiteX98" fmla="*/ 813573 w 1073505"/>
                  <a:gd name="connsiteY98" fmla="*/ 1376490 h 2649785"/>
                  <a:gd name="connsiteX99" fmla="*/ 858578 w 1073505"/>
                  <a:gd name="connsiteY99" fmla="*/ 1241475 h 2649785"/>
                  <a:gd name="connsiteX100" fmla="*/ 813573 w 1073505"/>
                  <a:gd name="connsiteY100" fmla="*/ 791425 h 2649785"/>
                  <a:gd name="connsiteX101" fmla="*/ 903583 w 1073505"/>
                  <a:gd name="connsiteY101" fmla="*/ 1016450 h 2649785"/>
                  <a:gd name="connsiteX102" fmla="*/ 922324 w 1073505"/>
                  <a:gd name="connsiteY102" fmla="*/ 1078382 h 2649785"/>
                  <a:gd name="connsiteX0" fmla="*/ 922324 w 1073505"/>
                  <a:gd name="connsiteY0" fmla="*/ 1078382 h 2649785"/>
                  <a:gd name="connsiteX1" fmla="*/ 962558 w 1073505"/>
                  <a:gd name="connsiteY1" fmla="*/ 1118616 h 2649785"/>
                  <a:gd name="connsiteX2" fmla="*/ 969873 w 1073505"/>
                  <a:gd name="connsiteY2" fmla="*/ 1173480 h 2649785"/>
                  <a:gd name="connsiteX3" fmla="*/ 991818 w 1073505"/>
                  <a:gd name="connsiteY3" fmla="*/ 1125931 h 2649785"/>
                  <a:gd name="connsiteX4" fmla="*/ 1028394 w 1073505"/>
                  <a:gd name="connsiteY4" fmla="*/ 1133246 h 2649785"/>
                  <a:gd name="connsiteX5" fmla="*/ 1013764 w 1073505"/>
                  <a:gd name="connsiteY5" fmla="*/ 1169822 h 2649785"/>
                  <a:gd name="connsiteX6" fmla="*/ 991818 w 1073505"/>
                  <a:gd name="connsiteY6" fmla="*/ 1173480 h 2649785"/>
                  <a:gd name="connsiteX7" fmla="*/ 984503 w 1073505"/>
                  <a:gd name="connsiteY7" fmla="*/ 1202741 h 2649785"/>
                  <a:gd name="connsiteX8" fmla="*/ 966215 w 1073505"/>
                  <a:gd name="connsiteY8" fmla="*/ 1202741 h 2649785"/>
                  <a:gd name="connsiteX9" fmla="*/ 988161 w 1073505"/>
                  <a:gd name="connsiteY9" fmla="*/ 1235659 h 2649785"/>
                  <a:gd name="connsiteX10" fmla="*/ 1046682 w 1073505"/>
                  <a:gd name="connsiteY10" fmla="*/ 1195426 h 2649785"/>
                  <a:gd name="connsiteX11" fmla="*/ 1068628 w 1073505"/>
                  <a:gd name="connsiteY11" fmla="*/ 1129589 h 2649785"/>
                  <a:gd name="connsiteX12" fmla="*/ 1072286 w 1073505"/>
                  <a:gd name="connsiteY12" fmla="*/ 1093013 h 2649785"/>
                  <a:gd name="connsiteX13" fmla="*/ 1061313 w 1073505"/>
                  <a:gd name="connsiteY13" fmla="*/ 1071067 h 2649785"/>
                  <a:gd name="connsiteX14" fmla="*/ 1032052 w 1073505"/>
                  <a:gd name="connsiteY14" fmla="*/ 964997 h 2649785"/>
                  <a:gd name="connsiteX15" fmla="*/ 999134 w 1073505"/>
                  <a:gd name="connsiteY15" fmla="*/ 851611 h 2649785"/>
                  <a:gd name="connsiteX16" fmla="*/ 988161 w 1073505"/>
                  <a:gd name="connsiteY16" fmla="*/ 727253 h 2649785"/>
                  <a:gd name="connsiteX17" fmla="*/ 922324 w 1073505"/>
                  <a:gd name="connsiteY17" fmla="*/ 548030 h 2649785"/>
                  <a:gd name="connsiteX18" fmla="*/ 856487 w 1073505"/>
                  <a:gd name="connsiteY18" fmla="*/ 244450 h 2649785"/>
                  <a:gd name="connsiteX19" fmla="*/ 838199 w 1073505"/>
                  <a:gd name="connsiteY19" fmla="*/ 189586 h 2649785"/>
                  <a:gd name="connsiteX20" fmla="*/ 732129 w 1073505"/>
                  <a:gd name="connsiteY20" fmla="*/ 134722 h 2649785"/>
                  <a:gd name="connsiteX21" fmla="*/ 637031 w 1073505"/>
                  <a:gd name="connsiteY21" fmla="*/ 65227 h 2649785"/>
                  <a:gd name="connsiteX22" fmla="*/ 699210 w 1073505"/>
                  <a:gd name="connsiteY22" fmla="*/ 171298 h 2649785"/>
                  <a:gd name="connsiteX23" fmla="*/ 721156 w 1073505"/>
                  <a:gd name="connsiteY23" fmla="*/ 255422 h 2649785"/>
                  <a:gd name="connsiteX24" fmla="*/ 713841 w 1073505"/>
                  <a:gd name="connsiteY24" fmla="*/ 354178 h 2649785"/>
                  <a:gd name="connsiteX25" fmla="*/ 702868 w 1073505"/>
                  <a:gd name="connsiteY25" fmla="*/ 357835 h 2649785"/>
                  <a:gd name="connsiteX26" fmla="*/ 688238 w 1073505"/>
                  <a:gd name="connsiteY26" fmla="*/ 281026 h 2649785"/>
                  <a:gd name="connsiteX27" fmla="*/ 600455 w 1073505"/>
                  <a:gd name="connsiteY27" fmla="*/ 153010 h 2649785"/>
                  <a:gd name="connsiteX28" fmla="*/ 615086 w 1073505"/>
                  <a:gd name="connsiteY28" fmla="*/ 127406 h 2649785"/>
                  <a:gd name="connsiteX29" fmla="*/ 589482 w 1073505"/>
                  <a:gd name="connsiteY29" fmla="*/ 87173 h 2649785"/>
                  <a:gd name="connsiteX30" fmla="*/ 501700 w 1073505"/>
                  <a:gd name="connsiteY30" fmla="*/ 68885 h 2649785"/>
                  <a:gd name="connsiteX31" fmla="*/ 556564 w 1073505"/>
                  <a:gd name="connsiteY31" fmla="*/ 145694 h 2649785"/>
                  <a:gd name="connsiteX32" fmla="*/ 534618 w 1073505"/>
                  <a:gd name="connsiteY32" fmla="*/ 204216 h 2649785"/>
                  <a:gd name="connsiteX33" fmla="*/ 443178 w 1073505"/>
                  <a:gd name="connsiteY33" fmla="*/ 50597 h 2649785"/>
                  <a:gd name="connsiteX34" fmla="*/ 417575 w 1073505"/>
                  <a:gd name="connsiteY34" fmla="*/ 17678 h 2649785"/>
                  <a:gd name="connsiteX35" fmla="*/ 395630 w 1073505"/>
                  <a:gd name="connsiteY35" fmla="*/ 3048 h 2649785"/>
                  <a:gd name="connsiteX36" fmla="*/ 359054 w 1073505"/>
                  <a:gd name="connsiteY36" fmla="*/ 35966 h 2649785"/>
                  <a:gd name="connsiteX37" fmla="*/ 231038 w 1073505"/>
                  <a:gd name="connsiteY37" fmla="*/ 54254 h 2649785"/>
                  <a:gd name="connsiteX38" fmla="*/ 154228 w 1073505"/>
                  <a:gd name="connsiteY38" fmla="*/ 46939 h 2649785"/>
                  <a:gd name="connsiteX39" fmla="*/ 135940 w 1073505"/>
                  <a:gd name="connsiteY39" fmla="*/ 90830 h 2649785"/>
                  <a:gd name="connsiteX40" fmla="*/ 88391 w 1073505"/>
                  <a:gd name="connsiteY40" fmla="*/ 156667 h 2649785"/>
                  <a:gd name="connsiteX41" fmla="*/ 92049 w 1073505"/>
                  <a:gd name="connsiteY41" fmla="*/ 204216 h 2649785"/>
                  <a:gd name="connsiteX42" fmla="*/ 81076 w 1073505"/>
                  <a:gd name="connsiteY42" fmla="*/ 226162 h 2649785"/>
                  <a:gd name="connsiteX43" fmla="*/ 11582 w 1073505"/>
                  <a:gd name="connsiteY43" fmla="*/ 646786 h 2649785"/>
                  <a:gd name="connsiteX44" fmla="*/ 11582 w 1073505"/>
                  <a:gd name="connsiteY44" fmla="*/ 741883 h 2649785"/>
                  <a:gd name="connsiteX45" fmla="*/ 51815 w 1073505"/>
                  <a:gd name="connsiteY45" fmla="*/ 913790 h 2649785"/>
                  <a:gd name="connsiteX46" fmla="*/ 77418 w 1073505"/>
                  <a:gd name="connsiteY46" fmla="*/ 1023518 h 2649785"/>
                  <a:gd name="connsiteX47" fmla="*/ 59130 w 1073505"/>
                  <a:gd name="connsiteY47" fmla="*/ 1074725 h 2649785"/>
                  <a:gd name="connsiteX48" fmla="*/ 92049 w 1073505"/>
                  <a:gd name="connsiteY48" fmla="*/ 1074725 h 2649785"/>
                  <a:gd name="connsiteX49" fmla="*/ 110337 w 1073505"/>
                  <a:gd name="connsiteY49" fmla="*/ 1038149 h 2649785"/>
                  <a:gd name="connsiteX50" fmla="*/ 121310 w 1073505"/>
                  <a:gd name="connsiteY50" fmla="*/ 1140562 h 2649785"/>
                  <a:gd name="connsiteX51" fmla="*/ 216407 w 1073505"/>
                  <a:gd name="connsiteY51" fmla="*/ 1239317 h 2649785"/>
                  <a:gd name="connsiteX52" fmla="*/ 220065 w 1073505"/>
                  <a:gd name="connsiteY52" fmla="*/ 1297838 h 2649785"/>
                  <a:gd name="connsiteX53" fmla="*/ 245668 w 1073505"/>
                  <a:gd name="connsiteY53" fmla="*/ 1360018 h 2649785"/>
                  <a:gd name="connsiteX54" fmla="*/ 242010 w 1073505"/>
                  <a:gd name="connsiteY54" fmla="*/ 1506322 h 2649785"/>
                  <a:gd name="connsiteX55" fmla="*/ 256641 w 1073505"/>
                  <a:gd name="connsiteY55" fmla="*/ 1586789 h 2649785"/>
                  <a:gd name="connsiteX56" fmla="*/ 242010 w 1073505"/>
                  <a:gd name="connsiteY56" fmla="*/ 1798930 h 2649785"/>
                  <a:gd name="connsiteX57" fmla="*/ 216407 w 1073505"/>
                  <a:gd name="connsiteY57" fmla="*/ 1941576 h 2649785"/>
                  <a:gd name="connsiteX58" fmla="*/ 227380 w 1073505"/>
                  <a:gd name="connsiteY58" fmla="*/ 2069592 h 2649785"/>
                  <a:gd name="connsiteX59" fmla="*/ 238353 w 1073505"/>
                  <a:gd name="connsiteY59" fmla="*/ 2219554 h 2649785"/>
                  <a:gd name="connsiteX60" fmla="*/ 249326 w 1073505"/>
                  <a:gd name="connsiteY60" fmla="*/ 2256130 h 2649785"/>
                  <a:gd name="connsiteX61" fmla="*/ 198119 w 1073505"/>
                  <a:gd name="connsiteY61" fmla="*/ 2300021 h 2649785"/>
                  <a:gd name="connsiteX62" fmla="*/ 201777 w 1073505"/>
                  <a:gd name="connsiteY62" fmla="*/ 2365858 h 2649785"/>
                  <a:gd name="connsiteX63" fmla="*/ 212750 w 1073505"/>
                  <a:gd name="connsiteY63" fmla="*/ 2395118 h 2649785"/>
                  <a:gd name="connsiteX64" fmla="*/ 190804 w 1073505"/>
                  <a:gd name="connsiteY64" fmla="*/ 2548738 h 2649785"/>
                  <a:gd name="connsiteX65" fmla="*/ 220065 w 1073505"/>
                  <a:gd name="connsiteY65" fmla="*/ 2625547 h 2649785"/>
                  <a:gd name="connsiteX66" fmla="*/ 318518 w 1073505"/>
                  <a:gd name="connsiteY66" fmla="*/ 2636630 h 2649785"/>
                  <a:gd name="connsiteX67" fmla="*/ 363523 w 1073505"/>
                  <a:gd name="connsiteY67" fmla="*/ 2546620 h 2649785"/>
                  <a:gd name="connsiteX68" fmla="*/ 363523 w 1073505"/>
                  <a:gd name="connsiteY68" fmla="*/ 2411605 h 2649785"/>
                  <a:gd name="connsiteX69" fmla="*/ 408528 w 1073505"/>
                  <a:gd name="connsiteY69" fmla="*/ 2366600 h 2649785"/>
                  <a:gd name="connsiteX70" fmla="*/ 408528 w 1073505"/>
                  <a:gd name="connsiteY70" fmla="*/ 2276590 h 2649785"/>
                  <a:gd name="connsiteX71" fmla="*/ 453533 w 1073505"/>
                  <a:gd name="connsiteY71" fmla="*/ 2231585 h 2649785"/>
                  <a:gd name="connsiteX72" fmla="*/ 408528 w 1073505"/>
                  <a:gd name="connsiteY72" fmla="*/ 2006560 h 2649785"/>
                  <a:gd name="connsiteX73" fmla="*/ 453533 w 1073505"/>
                  <a:gd name="connsiteY73" fmla="*/ 1916550 h 2649785"/>
                  <a:gd name="connsiteX74" fmla="*/ 408528 w 1073505"/>
                  <a:gd name="connsiteY74" fmla="*/ 1781535 h 2649785"/>
                  <a:gd name="connsiteX75" fmla="*/ 453533 w 1073505"/>
                  <a:gd name="connsiteY75" fmla="*/ 1646520 h 2649785"/>
                  <a:gd name="connsiteX76" fmla="*/ 543543 w 1073505"/>
                  <a:gd name="connsiteY76" fmla="*/ 1421495 h 2649785"/>
                  <a:gd name="connsiteX77" fmla="*/ 543543 w 1073505"/>
                  <a:gd name="connsiteY77" fmla="*/ 1331485 h 2649785"/>
                  <a:gd name="connsiteX78" fmla="*/ 588548 w 1073505"/>
                  <a:gd name="connsiteY78" fmla="*/ 1466500 h 2649785"/>
                  <a:gd name="connsiteX79" fmla="*/ 588548 w 1073505"/>
                  <a:gd name="connsiteY79" fmla="*/ 1601515 h 2649785"/>
                  <a:gd name="connsiteX80" fmla="*/ 618923 w 1073505"/>
                  <a:gd name="connsiteY80" fmla="*/ 1781535 h 2649785"/>
                  <a:gd name="connsiteX81" fmla="*/ 610493 w 1073505"/>
                  <a:gd name="connsiteY81" fmla="*/ 1956783 h 2649785"/>
                  <a:gd name="connsiteX82" fmla="*/ 622580 w 1073505"/>
                  <a:gd name="connsiteY82" fmla="*/ 2148891 h 2649785"/>
                  <a:gd name="connsiteX83" fmla="*/ 633553 w 1073505"/>
                  <a:gd name="connsiteY83" fmla="*/ 2231585 h 2649785"/>
                  <a:gd name="connsiteX84" fmla="*/ 693189 w 1073505"/>
                  <a:gd name="connsiteY84" fmla="*/ 2249873 h 2649785"/>
                  <a:gd name="connsiteX85" fmla="*/ 768568 w 1073505"/>
                  <a:gd name="connsiteY85" fmla="*/ 2276590 h 2649785"/>
                  <a:gd name="connsiteX86" fmla="*/ 858578 w 1073505"/>
                  <a:gd name="connsiteY86" fmla="*/ 2321595 h 2649785"/>
                  <a:gd name="connsiteX87" fmla="*/ 966876 w 1073505"/>
                  <a:gd name="connsiteY87" fmla="*/ 2339883 h 2649785"/>
                  <a:gd name="connsiteX88" fmla="*/ 993593 w 1073505"/>
                  <a:gd name="connsiteY88" fmla="*/ 2276590 h 2649785"/>
                  <a:gd name="connsiteX89" fmla="*/ 903583 w 1073505"/>
                  <a:gd name="connsiteY89" fmla="*/ 2186580 h 2649785"/>
                  <a:gd name="connsiteX90" fmla="*/ 846492 w 1073505"/>
                  <a:gd name="connsiteY90" fmla="*/ 2148890 h 2649785"/>
                  <a:gd name="connsiteX91" fmla="*/ 813573 w 1073505"/>
                  <a:gd name="connsiteY91" fmla="*/ 2096570 h 2649785"/>
                  <a:gd name="connsiteX92" fmla="*/ 819911 w 1073505"/>
                  <a:gd name="connsiteY92" fmla="*/ 2087879 h 2649785"/>
                  <a:gd name="connsiteX93" fmla="*/ 790513 w 1073505"/>
                  <a:gd name="connsiteY93" fmla="*/ 1961555 h 2649785"/>
                  <a:gd name="connsiteX94" fmla="*/ 813573 w 1073505"/>
                  <a:gd name="connsiteY94" fmla="*/ 1781535 h 2649785"/>
                  <a:gd name="connsiteX95" fmla="*/ 813573 w 1073505"/>
                  <a:gd name="connsiteY95" fmla="*/ 1646520 h 2649785"/>
                  <a:gd name="connsiteX96" fmla="*/ 801623 w 1073505"/>
                  <a:gd name="connsiteY96" fmla="*/ 1590445 h 2649785"/>
                  <a:gd name="connsiteX97" fmla="*/ 813573 w 1073505"/>
                  <a:gd name="connsiteY97" fmla="*/ 1511505 h 2649785"/>
                  <a:gd name="connsiteX98" fmla="*/ 813573 w 1073505"/>
                  <a:gd name="connsiteY98" fmla="*/ 1376490 h 2649785"/>
                  <a:gd name="connsiteX99" fmla="*/ 858578 w 1073505"/>
                  <a:gd name="connsiteY99" fmla="*/ 1241475 h 2649785"/>
                  <a:gd name="connsiteX100" fmla="*/ 813573 w 1073505"/>
                  <a:gd name="connsiteY100" fmla="*/ 791425 h 2649785"/>
                  <a:gd name="connsiteX101" fmla="*/ 903583 w 1073505"/>
                  <a:gd name="connsiteY101" fmla="*/ 1016450 h 2649785"/>
                  <a:gd name="connsiteX102" fmla="*/ 922324 w 1073505"/>
                  <a:gd name="connsiteY102" fmla="*/ 1078382 h 2649785"/>
                  <a:gd name="connsiteX0" fmla="*/ 922324 w 1073505"/>
                  <a:gd name="connsiteY0" fmla="*/ 1078382 h 2649785"/>
                  <a:gd name="connsiteX1" fmla="*/ 962558 w 1073505"/>
                  <a:gd name="connsiteY1" fmla="*/ 1118616 h 2649785"/>
                  <a:gd name="connsiteX2" fmla="*/ 969873 w 1073505"/>
                  <a:gd name="connsiteY2" fmla="*/ 1173480 h 2649785"/>
                  <a:gd name="connsiteX3" fmla="*/ 991818 w 1073505"/>
                  <a:gd name="connsiteY3" fmla="*/ 1125931 h 2649785"/>
                  <a:gd name="connsiteX4" fmla="*/ 1028394 w 1073505"/>
                  <a:gd name="connsiteY4" fmla="*/ 1133246 h 2649785"/>
                  <a:gd name="connsiteX5" fmla="*/ 1013764 w 1073505"/>
                  <a:gd name="connsiteY5" fmla="*/ 1169822 h 2649785"/>
                  <a:gd name="connsiteX6" fmla="*/ 991818 w 1073505"/>
                  <a:gd name="connsiteY6" fmla="*/ 1173480 h 2649785"/>
                  <a:gd name="connsiteX7" fmla="*/ 984503 w 1073505"/>
                  <a:gd name="connsiteY7" fmla="*/ 1202741 h 2649785"/>
                  <a:gd name="connsiteX8" fmla="*/ 966215 w 1073505"/>
                  <a:gd name="connsiteY8" fmla="*/ 1202741 h 2649785"/>
                  <a:gd name="connsiteX9" fmla="*/ 988161 w 1073505"/>
                  <a:gd name="connsiteY9" fmla="*/ 1235659 h 2649785"/>
                  <a:gd name="connsiteX10" fmla="*/ 1046682 w 1073505"/>
                  <a:gd name="connsiteY10" fmla="*/ 1195426 h 2649785"/>
                  <a:gd name="connsiteX11" fmla="*/ 1068628 w 1073505"/>
                  <a:gd name="connsiteY11" fmla="*/ 1129589 h 2649785"/>
                  <a:gd name="connsiteX12" fmla="*/ 1072286 w 1073505"/>
                  <a:gd name="connsiteY12" fmla="*/ 1093013 h 2649785"/>
                  <a:gd name="connsiteX13" fmla="*/ 1061313 w 1073505"/>
                  <a:gd name="connsiteY13" fmla="*/ 1071067 h 2649785"/>
                  <a:gd name="connsiteX14" fmla="*/ 1032052 w 1073505"/>
                  <a:gd name="connsiteY14" fmla="*/ 964997 h 2649785"/>
                  <a:gd name="connsiteX15" fmla="*/ 999134 w 1073505"/>
                  <a:gd name="connsiteY15" fmla="*/ 851611 h 2649785"/>
                  <a:gd name="connsiteX16" fmla="*/ 988161 w 1073505"/>
                  <a:gd name="connsiteY16" fmla="*/ 727253 h 2649785"/>
                  <a:gd name="connsiteX17" fmla="*/ 922324 w 1073505"/>
                  <a:gd name="connsiteY17" fmla="*/ 548030 h 2649785"/>
                  <a:gd name="connsiteX18" fmla="*/ 856487 w 1073505"/>
                  <a:gd name="connsiteY18" fmla="*/ 244450 h 2649785"/>
                  <a:gd name="connsiteX19" fmla="*/ 838199 w 1073505"/>
                  <a:gd name="connsiteY19" fmla="*/ 189586 h 2649785"/>
                  <a:gd name="connsiteX20" fmla="*/ 732129 w 1073505"/>
                  <a:gd name="connsiteY20" fmla="*/ 134722 h 2649785"/>
                  <a:gd name="connsiteX21" fmla="*/ 637031 w 1073505"/>
                  <a:gd name="connsiteY21" fmla="*/ 65227 h 2649785"/>
                  <a:gd name="connsiteX22" fmla="*/ 699210 w 1073505"/>
                  <a:gd name="connsiteY22" fmla="*/ 171298 h 2649785"/>
                  <a:gd name="connsiteX23" fmla="*/ 721156 w 1073505"/>
                  <a:gd name="connsiteY23" fmla="*/ 255422 h 2649785"/>
                  <a:gd name="connsiteX24" fmla="*/ 713841 w 1073505"/>
                  <a:gd name="connsiteY24" fmla="*/ 354178 h 2649785"/>
                  <a:gd name="connsiteX25" fmla="*/ 702868 w 1073505"/>
                  <a:gd name="connsiteY25" fmla="*/ 357835 h 2649785"/>
                  <a:gd name="connsiteX26" fmla="*/ 688238 w 1073505"/>
                  <a:gd name="connsiteY26" fmla="*/ 281026 h 2649785"/>
                  <a:gd name="connsiteX27" fmla="*/ 600455 w 1073505"/>
                  <a:gd name="connsiteY27" fmla="*/ 153010 h 2649785"/>
                  <a:gd name="connsiteX28" fmla="*/ 615086 w 1073505"/>
                  <a:gd name="connsiteY28" fmla="*/ 127406 h 2649785"/>
                  <a:gd name="connsiteX29" fmla="*/ 589482 w 1073505"/>
                  <a:gd name="connsiteY29" fmla="*/ 87173 h 2649785"/>
                  <a:gd name="connsiteX30" fmla="*/ 501700 w 1073505"/>
                  <a:gd name="connsiteY30" fmla="*/ 68885 h 2649785"/>
                  <a:gd name="connsiteX31" fmla="*/ 556564 w 1073505"/>
                  <a:gd name="connsiteY31" fmla="*/ 145694 h 2649785"/>
                  <a:gd name="connsiteX32" fmla="*/ 534618 w 1073505"/>
                  <a:gd name="connsiteY32" fmla="*/ 204216 h 2649785"/>
                  <a:gd name="connsiteX33" fmla="*/ 443178 w 1073505"/>
                  <a:gd name="connsiteY33" fmla="*/ 50597 h 2649785"/>
                  <a:gd name="connsiteX34" fmla="*/ 417575 w 1073505"/>
                  <a:gd name="connsiteY34" fmla="*/ 17678 h 2649785"/>
                  <a:gd name="connsiteX35" fmla="*/ 395630 w 1073505"/>
                  <a:gd name="connsiteY35" fmla="*/ 3048 h 2649785"/>
                  <a:gd name="connsiteX36" fmla="*/ 359054 w 1073505"/>
                  <a:gd name="connsiteY36" fmla="*/ 35966 h 2649785"/>
                  <a:gd name="connsiteX37" fmla="*/ 231038 w 1073505"/>
                  <a:gd name="connsiteY37" fmla="*/ 54254 h 2649785"/>
                  <a:gd name="connsiteX38" fmla="*/ 168295 w 1073505"/>
                  <a:gd name="connsiteY38" fmla="*/ 58559 h 2649785"/>
                  <a:gd name="connsiteX39" fmla="*/ 135940 w 1073505"/>
                  <a:gd name="connsiteY39" fmla="*/ 90830 h 2649785"/>
                  <a:gd name="connsiteX40" fmla="*/ 88391 w 1073505"/>
                  <a:gd name="connsiteY40" fmla="*/ 156667 h 2649785"/>
                  <a:gd name="connsiteX41" fmla="*/ 92049 w 1073505"/>
                  <a:gd name="connsiteY41" fmla="*/ 204216 h 2649785"/>
                  <a:gd name="connsiteX42" fmla="*/ 81076 w 1073505"/>
                  <a:gd name="connsiteY42" fmla="*/ 226162 h 2649785"/>
                  <a:gd name="connsiteX43" fmla="*/ 11582 w 1073505"/>
                  <a:gd name="connsiteY43" fmla="*/ 646786 h 2649785"/>
                  <a:gd name="connsiteX44" fmla="*/ 11582 w 1073505"/>
                  <a:gd name="connsiteY44" fmla="*/ 741883 h 2649785"/>
                  <a:gd name="connsiteX45" fmla="*/ 51815 w 1073505"/>
                  <a:gd name="connsiteY45" fmla="*/ 913790 h 2649785"/>
                  <a:gd name="connsiteX46" fmla="*/ 77418 w 1073505"/>
                  <a:gd name="connsiteY46" fmla="*/ 1023518 h 2649785"/>
                  <a:gd name="connsiteX47" fmla="*/ 59130 w 1073505"/>
                  <a:gd name="connsiteY47" fmla="*/ 1074725 h 2649785"/>
                  <a:gd name="connsiteX48" fmla="*/ 92049 w 1073505"/>
                  <a:gd name="connsiteY48" fmla="*/ 1074725 h 2649785"/>
                  <a:gd name="connsiteX49" fmla="*/ 110337 w 1073505"/>
                  <a:gd name="connsiteY49" fmla="*/ 1038149 h 2649785"/>
                  <a:gd name="connsiteX50" fmla="*/ 121310 w 1073505"/>
                  <a:gd name="connsiteY50" fmla="*/ 1140562 h 2649785"/>
                  <a:gd name="connsiteX51" fmla="*/ 216407 w 1073505"/>
                  <a:gd name="connsiteY51" fmla="*/ 1239317 h 2649785"/>
                  <a:gd name="connsiteX52" fmla="*/ 220065 w 1073505"/>
                  <a:gd name="connsiteY52" fmla="*/ 1297838 h 2649785"/>
                  <a:gd name="connsiteX53" fmla="*/ 245668 w 1073505"/>
                  <a:gd name="connsiteY53" fmla="*/ 1360018 h 2649785"/>
                  <a:gd name="connsiteX54" fmla="*/ 242010 w 1073505"/>
                  <a:gd name="connsiteY54" fmla="*/ 1506322 h 2649785"/>
                  <a:gd name="connsiteX55" fmla="*/ 256641 w 1073505"/>
                  <a:gd name="connsiteY55" fmla="*/ 1586789 h 2649785"/>
                  <a:gd name="connsiteX56" fmla="*/ 242010 w 1073505"/>
                  <a:gd name="connsiteY56" fmla="*/ 1798930 h 2649785"/>
                  <a:gd name="connsiteX57" fmla="*/ 216407 w 1073505"/>
                  <a:gd name="connsiteY57" fmla="*/ 1941576 h 2649785"/>
                  <a:gd name="connsiteX58" fmla="*/ 227380 w 1073505"/>
                  <a:gd name="connsiteY58" fmla="*/ 2069592 h 2649785"/>
                  <a:gd name="connsiteX59" fmla="*/ 238353 w 1073505"/>
                  <a:gd name="connsiteY59" fmla="*/ 2219554 h 2649785"/>
                  <a:gd name="connsiteX60" fmla="*/ 249326 w 1073505"/>
                  <a:gd name="connsiteY60" fmla="*/ 2256130 h 2649785"/>
                  <a:gd name="connsiteX61" fmla="*/ 198119 w 1073505"/>
                  <a:gd name="connsiteY61" fmla="*/ 2300021 h 2649785"/>
                  <a:gd name="connsiteX62" fmla="*/ 201777 w 1073505"/>
                  <a:gd name="connsiteY62" fmla="*/ 2365858 h 2649785"/>
                  <a:gd name="connsiteX63" fmla="*/ 212750 w 1073505"/>
                  <a:gd name="connsiteY63" fmla="*/ 2395118 h 2649785"/>
                  <a:gd name="connsiteX64" fmla="*/ 190804 w 1073505"/>
                  <a:gd name="connsiteY64" fmla="*/ 2548738 h 2649785"/>
                  <a:gd name="connsiteX65" fmla="*/ 220065 w 1073505"/>
                  <a:gd name="connsiteY65" fmla="*/ 2625547 h 2649785"/>
                  <a:gd name="connsiteX66" fmla="*/ 318518 w 1073505"/>
                  <a:gd name="connsiteY66" fmla="*/ 2636630 h 2649785"/>
                  <a:gd name="connsiteX67" fmla="*/ 363523 w 1073505"/>
                  <a:gd name="connsiteY67" fmla="*/ 2546620 h 2649785"/>
                  <a:gd name="connsiteX68" fmla="*/ 363523 w 1073505"/>
                  <a:gd name="connsiteY68" fmla="*/ 2411605 h 2649785"/>
                  <a:gd name="connsiteX69" fmla="*/ 408528 w 1073505"/>
                  <a:gd name="connsiteY69" fmla="*/ 2366600 h 2649785"/>
                  <a:gd name="connsiteX70" fmla="*/ 408528 w 1073505"/>
                  <a:gd name="connsiteY70" fmla="*/ 2276590 h 2649785"/>
                  <a:gd name="connsiteX71" fmla="*/ 453533 w 1073505"/>
                  <a:gd name="connsiteY71" fmla="*/ 2231585 h 2649785"/>
                  <a:gd name="connsiteX72" fmla="*/ 408528 w 1073505"/>
                  <a:gd name="connsiteY72" fmla="*/ 2006560 h 2649785"/>
                  <a:gd name="connsiteX73" fmla="*/ 453533 w 1073505"/>
                  <a:gd name="connsiteY73" fmla="*/ 1916550 h 2649785"/>
                  <a:gd name="connsiteX74" fmla="*/ 408528 w 1073505"/>
                  <a:gd name="connsiteY74" fmla="*/ 1781535 h 2649785"/>
                  <a:gd name="connsiteX75" fmla="*/ 453533 w 1073505"/>
                  <a:gd name="connsiteY75" fmla="*/ 1646520 h 2649785"/>
                  <a:gd name="connsiteX76" fmla="*/ 543543 w 1073505"/>
                  <a:gd name="connsiteY76" fmla="*/ 1421495 h 2649785"/>
                  <a:gd name="connsiteX77" fmla="*/ 543543 w 1073505"/>
                  <a:gd name="connsiteY77" fmla="*/ 1331485 h 2649785"/>
                  <a:gd name="connsiteX78" fmla="*/ 588548 w 1073505"/>
                  <a:gd name="connsiteY78" fmla="*/ 1466500 h 2649785"/>
                  <a:gd name="connsiteX79" fmla="*/ 588548 w 1073505"/>
                  <a:gd name="connsiteY79" fmla="*/ 1601515 h 2649785"/>
                  <a:gd name="connsiteX80" fmla="*/ 618923 w 1073505"/>
                  <a:gd name="connsiteY80" fmla="*/ 1781535 h 2649785"/>
                  <a:gd name="connsiteX81" fmla="*/ 610493 w 1073505"/>
                  <a:gd name="connsiteY81" fmla="*/ 1956783 h 2649785"/>
                  <a:gd name="connsiteX82" fmla="*/ 622580 w 1073505"/>
                  <a:gd name="connsiteY82" fmla="*/ 2148891 h 2649785"/>
                  <a:gd name="connsiteX83" fmla="*/ 633553 w 1073505"/>
                  <a:gd name="connsiteY83" fmla="*/ 2231585 h 2649785"/>
                  <a:gd name="connsiteX84" fmla="*/ 693189 w 1073505"/>
                  <a:gd name="connsiteY84" fmla="*/ 2249873 h 2649785"/>
                  <a:gd name="connsiteX85" fmla="*/ 768568 w 1073505"/>
                  <a:gd name="connsiteY85" fmla="*/ 2276590 h 2649785"/>
                  <a:gd name="connsiteX86" fmla="*/ 858578 w 1073505"/>
                  <a:gd name="connsiteY86" fmla="*/ 2321595 h 2649785"/>
                  <a:gd name="connsiteX87" fmla="*/ 966876 w 1073505"/>
                  <a:gd name="connsiteY87" fmla="*/ 2339883 h 2649785"/>
                  <a:gd name="connsiteX88" fmla="*/ 993593 w 1073505"/>
                  <a:gd name="connsiteY88" fmla="*/ 2276590 h 2649785"/>
                  <a:gd name="connsiteX89" fmla="*/ 903583 w 1073505"/>
                  <a:gd name="connsiteY89" fmla="*/ 2186580 h 2649785"/>
                  <a:gd name="connsiteX90" fmla="*/ 846492 w 1073505"/>
                  <a:gd name="connsiteY90" fmla="*/ 2148890 h 2649785"/>
                  <a:gd name="connsiteX91" fmla="*/ 813573 w 1073505"/>
                  <a:gd name="connsiteY91" fmla="*/ 2096570 h 2649785"/>
                  <a:gd name="connsiteX92" fmla="*/ 819911 w 1073505"/>
                  <a:gd name="connsiteY92" fmla="*/ 2087879 h 2649785"/>
                  <a:gd name="connsiteX93" fmla="*/ 790513 w 1073505"/>
                  <a:gd name="connsiteY93" fmla="*/ 1961555 h 2649785"/>
                  <a:gd name="connsiteX94" fmla="*/ 813573 w 1073505"/>
                  <a:gd name="connsiteY94" fmla="*/ 1781535 h 2649785"/>
                  <a:gd name="connsiteX95" fmla="*/ 813573 w 1073505"/>
                  <a:gd name="connsiteY95" fmla="*/ 1646520 h 2649785"/>
                  <a:gd name="connsiteX96" fmla="*/ 801623 w 1073505"/>
                  <a:gd name="connsiteY96" fmla="*/ 1590445 h 2649785"/>
                  <a:gd name="connsiteX97" fmla="*/ 813573 w 1073505"/>
                  <a:gd name="connsiteY97" fmla="*/ 1511505 h 2649785"/>
                  <a:gd name="connsiteX98" fmla="*/ 813573 w 1073505"/>
                  <a:gd name="connsiteY98" fmla="*/ 1376490 h 2649785"/>
                  <a:gd name="connsiteX99" fmla="*/ 858578 w 1073505"/>
                  <a:gd name="connsiteY99" fmla="*/ 1241475 h 2649785"/>
                  <a:gd name="connsiteX100" fmla="*/ 813573 w 1073505"/>
                  <a:gd name="connsiteY100" fmla="*/ 791425 h 2649785"/>
                  <a:gd name="connsiteX101" fmla="*/ 903583 w 1073505"/>
                  <a:gd name="connsiteY101" fmla="*/ 1016450 h 2649785"/>
                  <a:gd name="connsiteX102" fmla="*/ 922324 w 1073505"/>
                  <a:gd name="connsiteY102" fmla="*/ 1078382 h 26497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</a:cxnLst>
                <a:rect l="l" t="t" r="r" b="b"/>
                <a:pathLst>
                  <a:path w="1073505" h="2649785">
                    <a:moveTo>
                      <a:pt x="922324" y="1078382"/>
                    </a:moveTo>
                    <a:cubicBezTo>
                      <a:pt x="938478" y="1090574"/>
                      <a:pt x="954633" y="1102766"/>
                      <a:pt x="962558" y="1118616"/>
                    </a:cubicBezTo>
                    <a:cubicBezTo>
                      <a:pt x="970483" y="1134466"/>
                      <a:pt x="964996" y="1172261"/>
                      <a:pt x="969873" y="1173480"/>
                    </a:cubicBezTo>
                    <a:cubicBezTo>
                      <a:pt x="974750" y="1174699"/>
                      <a:pt x="982065" y="1132637"/>
                      <a:pt x="991818" y="1125931"/>
                    </a:cubicBezTo>
                    <a:cubicBezTo>
                      <a:pt x="1001571" y="1119225"/>
                      <a:pt x="1024736" y="1125931"/>
                      <a:pt x="1028394" y="1133246"/>
                    </a:cubicBezTo>
                    <a:cubicBezTo>
                      <a:pt x="1032052" y="1140561"/>
                      <a:pt x="1019860" y="1163116"/>
                      <a:pt x="1013764" y="1169822"/>
                    </a:cubicBezTo>
                    <a:cubicBezTo>
                      <a:pt x="1007668" y="1176528"/>
                      <a:pt x="996695" y="1167994"/>
                      <a:pt x="991818" y="1173480"/>
                    </a:cubicBezTo>
                    <a:cubicBezTo>
                      <a:pt x="986941" y="1178967"/>
                      <a:pt x="988770" y="1197864"/>
                      <a:pt x="984503" y="1202741"/>
                    </a:cubicBezTo>
                    <a:cubicBezTo>
                      <a:pt x="980236" y="1207618"/>
                      <a:pt x="965605" y="1197255"/>
                      <a:pt x="966215" y="1202741"/>
                    </a:cubicBezTo>
                    <a:cubicBezTo>
                      <a:pt x="966825" y="1208227"/>
                      <a:pt x="974750" y="1236878"/>
                      <a:pt x="988161" y="1235659"/>
                    </a:cubicBezTo>
                    <a:cubicBezTo>
                      <a:pt x="1001572" y="1234440"/>
                      <a:pt x="1033271" y="1213104"/>
                      <a:pt x="1046682" y="1195426"/>
                    </a:cubicBezTo>
                    <a:cubicBezTo>
                      <a:pt x="1060093" y="1177748"/>
                      <a:pt x="1064361" y="1146658"/>
                      <a:pt x="1068628" y="1129589"/>
                    </a:cubicBezTo>
                    <a:cubicBezTo>
                      <a:pt x="1072895" y="1112520"/>
                      <a:pt x="1073505" y="1102767"/>
                      <a:pt x="1072286" y="1093013"/>
                    </a:cubicBezTo>
                    <a:cubicBezTo>
                      <a:pt x="1071067" y="1083259"/>
                      <a:pt x="1068019" y="1092403"/>
                      <a:pt x="1061313" y="1071067"/>
                    </a:cubicBezTo>
                    <a:cubicBezTo>
                      <a:pt x="1054607" y="1049731"/>
                      <a:pt x="1042415" y="1001573"/>
                      <a:pt x="1032052" y="964997"/>
                    </a:cubicBezTo>
                    <a:cubicBezTo>
                      <a:pt x="1021689" y="928421"/>
                      <a:pt x="1006449" y="891235"/>
                      <a:pt x="999134" y="851611"/>
                    </a:cubicBezTo>
                    <a:cubicBezTo>
                      <a:pt x="991819" y="811987"/>
                      <a:pt x="1000963" y="777850"/>
                      <a:pt x="988161" y="727253"/>
                    </a:cubicBezTo>
                    <a:cubicBezTo>
                      <a:pt x="975359" y="676656"/>
                      <a:pt x="944270" y="628497"/>
                      <a:pt x="922324" y="548030"/>
                    </a:cubicBezTo>
                    <a:cubicBezTo>
                      <a:pt x="900378" y="467563"/>
                      <a:pt x="870508" y="304191"/>
                      <a:pt x="856487" y="244450"/>
                    </a:cubicBezTo>
                    <a:cubicBezTo>
                      <a:pt x="842466" y="184709"/>
                      <a:pt x="858925" y="207874"/>
                      <a:pt x="838199" y="189586"/>
                    </a:cubicBezTo>
                    <a:cubicBezTo>
                      <a:pt x="817473" y="171298"/>
                      <a:pt x="765657" y="155449"/>
                      <a:pt x="732129" y="134722"/>
                    </a:cubicBezTo>
                    <a:cubicBezTo>
                      <a:pt x="698601" y="113996"/>
                      <a:pt x="642518" y="59131"/>
                      <a:pt x="637031" y="65227"/>
                    </a:cubicBezTo>
                    <a:cubicBezTo>
                      <a:pt x="631545" y="71323"/>
                      <a:pt x="685189" y="139599"/>
                      <a:pt x="699210" y="171298"/>
                    </a:cubicBezTo>
                    <a:cubicBezTo>
                      <a:pt x="713231" y="202997"/>
                      <a:pt x="718718" y="224942"/>
                      <a:pt x="721156" y="255422"/>
                    </a:cubicBezTo>
                    <a:cubicBezTo>
                      <a:pt x="723594" y="285902"/>
                      <a:pt x="716889" y="337109"/>
                      <a:pt x="713841" y="354178"/>
                    </a:cubicBezTo>
                    <a:cubicBezTo>
                      <a:pt x="710793" y="371247"/>
                      <a:pt x="707135" y="370027"/>
                      <a:pt x="702868" y="357835"/>
                    </a:cubicBezTo>
                    <a:cubicBezTo>
                      <a:pt x="698601" y="345643"/>
                      <a:pt x="705307" y="315163"/>
                      <a:pt x="688238" y="281026"/>
                    </a:cubicBezTo>
                    <a:cubicBezTo>
                      <a:pt x="671169" y="246889"/>
                      <a:pt x="612647" y="178613"/>
                      <a:pt x="600455" y="153010"/>
                    </a:cubicBezTo>
                    <a:cubicBezTo>
                      <a:pt x="588263" y="127407"/>
                      <a:pt x="616915" y="138379"/>
                      <a:pt x="615086" y="127406"/>
                    </a:cubicBezTo>
                    <a:cubicBezTo>
                      <a:pt x="613257" y="116433"/>
                      <a:pt x="608380" y="96926"/>
                      <a:pt x="589482" y="87173"/>
                    </a:cubicBezTo>
                    <a:cubicBezTo>
                      <a:pt x="570584" y="77420"/>
                      <a:pt x="507186" y="59132"/>
                      <a:pt x="501700" y="68885"/>
                    </a:cubicBezTo>
                    <a:cubicBezTo>
                      <a:pt x="496214" y="78638"/>
                      <a:pt x="551078" y="123139"/>
                      <a:pt x="556564" y="145694"/>
                    </a:cubicBezTo>
                    <a:cubicBezTo>
                      <a:pt x="562050" y="168249"/>
                      <a:pt x="553515" y="220065"/>
                      <a:pt x="534618" y="204216"/>
                    </a:cubicBezTo>
                    <a:cubicBezTo>
                      <a:pt x="515721" y="188367"/>
                      <a:pt x="462685" y="81687"/>
                      <a:pt x="443178" y="50597"/>
                    </a:cubicBezTo>
                    <a:cubicBezTo>
                      <a:pt x="423671" y="19507"/>
                      <a:pt x="425500" y="25603"/>
                      <a:pt x="417575" y="17678"/>
                    </a:cubicBezTo>
                    <a:cubicBezTo>
                      <a:pt x="409650" y="9753"/>
                      <a:pt x="405383" y="0"/>
                      <a:pt x="395630" y="3048"/>
                    </a:cubicBezTo>
                    <a:cubicBezTo>
                      <a:pt x="385877" y="6096"/>
                      <a:pt x="386486" y="27432"/>
                      <a:pt x="359054" y="35966"/>
                    </a:cubicBezTo>
                    <a:cubicBezTo>
                      <a:pt x="331622" y="44500"/>
                      <a:pt x="262831" y="50489"/>
                      <a:pt x="231038" y="54254"/>
                    </a:cubicBezTo>
                    <a:cubicBezTo>
                      <a:pt x="199245" y="58019"/>
                      <a:pt x="184145" y="52463"/>
                      <a:pt x="168295" y="58559"/>
                    </a:cubicBezTo>
                    <a:cubicBezTo>
                      <a:pt x="152445" y="64655"/>
                      <a:pt x="149257" y="74479"/>
                      <a:pt x="135940" y="90830"/>
                    </a:cubicBezTo>
                    <a:cubicBezTo>
                      <a:pt x="122623" y="107181"/>
                      <a:pt x="95706" y="137769"/>
                      <a:pt x="88391" y="156667"/>
                    </a:cubicBezTo>
                    <a:cubicBezTo>
                      <a:pt x="81076" y="175565"/>
                      <a:pt x="93268" y="192634"/>
                      <a:pt x="92049" y="204216"/>
                    </a:cubicBezTo>
                    <a:cubicBezTo>
                      <a:pt x="90830" y="215798"/>
                      <a:pt x="94487" y="152400"/>
                      <a:pt x="81076" y="226162"/>
                    </a:cubicBezTo>
                    <a:cubicBezTo>
                      <a:pt x="67665" y="299924"/>
                      <a:pt x="23164" y="560833"/>
                      <a:pt x="11582" y="646786"/>
                    </a:cubicBezTo>
                    <a:cubicBezTo>
                      <a:pt x="0" y="732740"/>
                      <a:pt x="4877" y="697382"/>
                      <a:pt x="11582" y="741883"/>
                    </a:cubicBezTo>
                    <a:cubicBezTo>
                      <a:pt x="18287" y="786384"/>
                      <a:pt x="51815" y="913790"/>
                      <a:pt x="51815" y="913790"/>
                    </a:cubicBezTo>
                    <a:cubicBezTo>
                      <a:pt x="62788" y="960729"/>
                      <a:pt x="76199" y="996696"/>
                      <a:pt x="77418" y="1023518"/>
                    </a:cubicBezTo>
                    <a:cubicBezTo>
                      <a:pt x="78637" y="1050340"/>
                      <a:pt x="56692" y="1066191"/>
                      <a:pt x="59130" y="1074725"/>
                    </a:cubicBezTo>
                    <a:cubicBezTo>
                      <a:pt x="61569" y="1083260"/>
                      <a:pt x="83514" y="1080821"/>
                      <a:pt x="92049" y="1074725"/>
                    </a:cubicBezTo>
                    <a:cubicBezTo>
                      <a:pt x="100584" y="1068629"/>
                      <a:pt x="105460" y="1027176"/>
                      <a:pt x="110337" y="1038149"/>
                    </a:cubicBezTo>
                    <a:cubicBezTo>
                      <a:pt x="115214" y="1049122"/>
                      <a:pt x="103632" y="1107034"/>
                      <a:pt x="121310" y="1140562"/>
                    </a:cubicBezTo>
                    <a:cubicBezTo>
                      <a:pt x="138988" y="1174090"/>
                      <a:pt x="199948" y="1213104"/>
                      <a:pt x="216407" y="1239317"/>
                    </a:cubicBezTo>
                    <a:cubicBezTo>
                      <a:pt x="232866" y="1265530"/>
                      <a:pt x="215188" y="1277721"/>
                      <a:pt x="220065" y="1297838"/>
                    </a:cubicBezTo>
                    <a:cubicBezTo>
                      <a:pt x="224942" y="1317955"/>
                      <a:pt x="242011" y="1325271"/>
                      <a:pt x="245668" y="1360018"/>
                    </a:cubicBezTo>
                    <a:cubicBezTo>
                      <a:pt x="249325" y="1394765"/>
                      <a:pt x="240181" y="1468527"/>
                      <a:pt x="242010" y="1506322"/>
                    </a:cubicBezTo>
                    <a:cubicBezTo>
                      <a:pt x="243839" y="1544117"/>
                      <a:pt x="256641" y="1538021"/>
                      <a:pt x="256641" y="1586789"/>
                    </a:cubicBezTo>
                    <a:cubicBezTo>
                      <a:pt x="256641" y="1635557"/>
                      <a:pt x="248716" y="1739799"/>
                      <a:pt x="242010" y="1798930"/>
                    </a:cubicBezTo>
                    <a:cubicBezTo>
                      <a:pt x="235304" y="1858061"/>
                      <a:pt x="218845" y="1896466"/>
                      <a:pt x="216407" y="1941576"/>
                    </a:cubicBezTo>
                    <a:cubicBezTo>
                      <a:pt x="213969" y="1986686"/>
                      <a:pt x="223722" y="2023262"/>
                      <a:pt x="227380" y="2069592"/>
                    </a:cubicBezTo>
                    <a:cubicBezTo>
                      <a:pt x="231038" y="2115922"/>
                      <a:pt x="234695" y="2188464"/>
                      <a:pt x="238353" y="2219554"/>
                    </a:cubicBezTo>
                    <a:cubicBezTo>
                      <a:pt x="242011" y="2250644"/>
                      <a:pt x="256032" y="2242719"/>
                      <a:pt x="249326" y="2256130"/>
                    </a:cubicBezTo>
                    <a:cubicBezTo>
                      <a:pt x="242620" y="2269541"/>
                      <a:pt x="206044" y="2281733"/>
                      <a:pt x="198119" y="2300021"/>
                    </a:cubicBezTo>
                    <a:cubicBezTo>
                      <a:pt x="190194" y="2318309"/>
                      <a:pt x="199339" y="2350009"/>
                      <a:pt x="201777" y="2365858"/>
                    </a:cubicBezTo>
                    <a:cubicBezTo>
                      <a:pt x="204216" y="2381708"/>
                      <a:pt x="214579" y="2364638"/>
                      <a:pt x="212750" y="2395118"/>
                    </a:cubicBezTo>
                    <a:cubicBezTo>
                      <a:pt x="210921" y="2425598"/>
                      <a:pt x="189585" y="2510333"/>
                      <a:pt x="190804" y="2548738"/>
                    </a:cubicBezTo>
                    <a:cubicBezTo>
                      <a:pt x="192023" y="2587143"/>
                      <a:pt x="198779" y="2610898"/>
                      <a:pt x="220065" y="2625547"/>
                    </a:cubicBezTo>
                    <a:cubicBezTo>
                      <a:pt x="241351" y="2640196"/>
                      <a:pt x="294608" y="2649785"/>
                      <a:pt x="318518" y="2636630"/>
                    </a:cubicBezTo>
                    <a:cubicBezTo>
                      <a:pt x="342428" y="2623475"/>
                      <a:pt x="356022" y="2584124"/>
                      <a:pt x="363523" y="2546620"/>
                    </a:cubicBezTo>
                    <a:cubicBezTo>
                      <a:pt x="371024" y="2509116"/>
                      <a:pt x="356022" y="2441608"/>
                      <a:pt x="363523" y="2411605"/>
                    </a:cubicBezTo>
                    <a:cubicBezTo>
                      <a:pt x="371024" y="2381602"/>
                      <a:pt x="401027" y="2389103"/>
                      <a:pt x="408528" y="2366600"/>
                    </a:cubicBezTo>
                    <a:cubicBezTo>
                      <a:pt x="416029" y="2344098"/>
                      <a:pt x="401027" y="2299093"/>
                      <a:pt x="408528" y="2276590"/>
                    </a:cubicBezTo>
                    <a:cubicBezTo>
                      <a:pt x="416029" y="2254088"/>
                      <a:pt x="453533" y="2276590"/>
                      <a:pt x="453533" y="2231585"/>
                    </a:cubicBezTo>
                    <a:cubicBezTo>
                      <a:pt x="453533" y="2186580"/>
                      <a:pt x="408528" y="2059066"/>
                      <a:pt x="408528" y="2006560"/>
                    </a:cubicBezTo>
                    <a:cubicBezTo>
                      <a:pt x="408528" y="1954054"/>
                      <a:pt x="453533" y="1954054"/>
                      <a:pt x="453533" y="1916550"/>
                    </a:cubicBezTo>
                    <a:cubicBezTo>
                      <a:pt x="453533" y="1879046"/>
                      <a:pt x="408528" y="1826540"/>
                      <a:pt x="408528" y="1781535"/>
                    </a:cubicBezTo>
                    <a:cubicBezTo>
                      <a:pt x="408528" y="1736530"/>
                      <a:pt x="431031" y="1706527"/>
                      <a:pt x="453533" y="1646520"/>
                    </a:cubicBezTo>
                    <a:cubicBezTo>
                      <a:pt x="476035" y="1586513"/>
                      <a:pt x="528541" y="1474001"/>
                      <a:pt x="543543" y="1421495"/>
                    </a:cubicBezTo>
                    <a:cubicBezTo>
                      <a:pt x="558545" y="1368989"/>
                      <a:pt x="536042" y="1323984"/>
                      <a:pt x="543543" y="1331485"/>
                    </a:cubicBezTo>
                    <a:cubicBezTo>
                      <a:pt x="551044" y="1338986"/>
                      <a:pt x="581047" y="1421495"/>
                      <a:pt x="588548" y="1466500"/>
                    </a:cubicBezTo>
                    <a:cubicBezTo>
                      <a:pt x="596049" y="1511505"/>
                      <a:pt x="583486" y="1549009"/>
                      <a:pt x="588548" y="1601515"/>
                    </a:cubicBezTo>
                    <a:cubicBezTo>
                      <a:pt x="593610" y="1654021"/>
                      <a:pt x="615266" y="1722324"/>
                      <a:pt x="618923" y="1781535"/>
                    </a:cubicBezTo>
                    <a:cubicBezTo>
                      <a:pt x="622580" y="1840746"/>
                      <a:pt x="609884" y="1895557"/>
                      <a:pt x="610493" y="1956783"/>
                    </a:cubicBezTo>
                    <a:cubicBezTo>
                      <a:pt x="611103" y="2018009"/>
                      <a:pt x="618737" y="2103091"/>
                      <a:pt x="622580" y="2148891"/>
                    </a:cubicBezTo>
                    <a:cubicBezTo>
                      <a:pt x="626423" y="2194691"/>
                      <a:pt x="621785" y="2214755"/>
                      <a:pt x="633553" y="2231585"/>
                    </a:cubicBezTo>
                    <a:cubicBezTo>
                      <a:pt x="645321" y="2248415"/>
                      <a:pt x="670687" y="2242372"/>
                      <a:pt x="693189" y="2249873"/>
                    </a:cubicBezTo>
                    <a:cubicBezTo>
                      <a:pt x="715692" y="2257374"/>
                      <a:pt x="741003" y="2264636"/>
                      <a:pt x="768568" y="2276590"/>
                    </a:cubicBezTo>
                    <a:cubicBezTo>
                      <a:pt x="796133" y="2288544"/>
                      <a:pt x="842706" y="2312204"/>
                      <a:pt x="858578" y="2321595"/>
                    </a:cubicBezTo>
                    <a:cubicBezTo>
                      <a:pt x="874450" y="2330986"/>
                      <a:pt x="965788" y="2337520"/>
                      <a:pt x="966876" y="2339883"/>
                    </a:cubicBezTo>
                    <a:cubicBezTo>
                      <a:pt x="983596" y="2338725"/>
                      <a:pt x="991445" y="2278037"/>
                      <a:pt x="993593" y="2276590"/>
                    </a:cubicBezTo>
                    <a:cubicBezTo>
                      <a:pt x="1000798" y="2267508"/>
                      <a:pt x="903953" y="2188557"/>
                      <a:pt x="903583" y="2186580"/>
                    </a:cubicBezTo>
                    <a:cubicBezTo>
                      <a:pt x="888657" y="2172807"/>
                      <a:pt x="846398" y="2147355"/>
                      <a:pt x="846492" y="2148890"/>
                    </a:cubicBezTo>
                    <a:cubicBezTo>
                      <a:pt x="831328" y="2141584"/>
                      <a:pt x="813777" y="2096327"/>
                      <a:pt x="813573" y="2096570"/>
                    </a:cubicBezTo>
                    <a:cubicBezTo>
                      <a:pt x="814629" y="2087621"/>
                      <a:pt x="818591" y="2089690"/>
                      <a:pt x="819911" y="2087879"/>
                    </a:cubicBezTo>
                    <a:cubicBezTo>
                      <a:pt x="821577" y="2085821"/>
                      <a:pt x="789751" y="1962317"/>
                      <a:pt x="790513" y="1961555"/>
                    </a:cubicBezTo>
                    <a:cubicBezTo>
                      <a:pt x="783198" y="1940219"/>
                      <a:pt x="812021" y="1781888"/>
                      <a:pt x="813573" y="1781535"/>
                    </a:cubicBezTo>
                    <a:cubicBezTo>
                      <a:pt x="820911" y="1750163"/>
                      <a:pt x="813777" y="1648231"/>
                      <a:pt x="813573" y="1646520"/>
                    </a:cubicBezTo>
                    <a:cubicBezTo>
                      <a:pt x="812801" y="1623816"/>
                      <a:pt x="802589" y="1590697"/>
                      <a:pt x="801623" y="1590445"/>
                    </a:cubicBezTo>
                    <a:cubicBezTo>
                      <a:pt x="796583" y="1581709"/>
                      <a:pt x="810497" y="1513049"/>
                      <a:pt x="813573" y="1511505"/>
                    </a:cubicBezTo>
                    <a:cubicBezTo>
                      <a:pt x="820911" y="1495639"/>
                      <a:pt x="813777" y="1377570"/>
                      <a:pt x="813573" y="1376490"/>
                    </a:cubicBezTo>
                    <a:cubicBezTo>
                      <a:pt x="815848" y="1354290"/>
                      <a:pt x="855734" y="1241097"/>
                      <a:pt x="858578" y="1241475"/>
                    </a:cubicBezTo>
                    <a:cubicBezTo>
                      <a:pt x="866949" y="1219222"/>
                      <a:pt x="812485" y="791113"/>
                      <a:pt x="813573" y="791425"/>
                    </a:cubicBezTo>
                    <a:cubicBezTo>
                      <a:pt x="805909" y="716084"/>
                      <a:pt x="903787" y="1016865"/>
                      <a:pt x="903583" y="1016450"/>
                    </a:cubicBezTo>
                    <a:lnTo>
                      <a:pt x="922324" y="1078382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defTabSz="1474379">
                  <a:defRPr/>
                </a:pPr>
                <a:endParaRPr lang="ko-KR" altLang="en-US" sz="3900">
                  <a:solidFill>
                    <a:srgbClr val="FF0000"/>
                  </a:solidFill>
                </a:endParaRPr>
              </a:p>
            </p:txBody>
          </p:sp>
          <p:sp>
            <p:nvSpPr>
              <p:cNvPr id="33" name="자유형 23"/>
              <p:cNvSpPr/>
              <p:nvPr/>
            </p:nvSpPr>
            <p:spPr>
              <a:xfrm>
                <a:off x="5798405" y="2688890"/>
                <a:ext cx="302583" cy="475488"/>
              </a:xfrm>
              <a:custGeom>
                <a:avLst/>
                <a:gdLst>
                  <a:gd name="connsiteX0" fmla="*/ 176783 w 302583"/>
                  <a:gd name="connsiteY0" fmla="*/ 469946 h 475488"/>
                  <a:gd name="connsiteX1" fmla="*/ 57080 w 302583"/>
                  <a:gd name="connsiteY1" fmla="*/ 396794 h 475488"/>
                  <a:gd name="connsiteX2" fmla="*/ 40455 w 302583"/>
                  <a:gd name="connsiteY2" fmla="*/ 376844 h 475488"/>
                  <a:gd name="connsiteX3" fmla="*/ 47105 w 302583"/>
                  <a:gd name="connsiteY3" fmla="*/ 336943 h 475488"/>
                  <a:gd name="connsiteX4" fmla="*/ 37130 w 302583"/>
                  <a:gd name="connsiteY4" fmla="*/ 300367 h 475488"/>
                  <a:gd name="connsiteX5" fmla="*/ 10529 w 302583"/>
                  <a:gd name="connsiteY5" fmla="*/ 240515 h 475488"/>
                  <a:gd name="connsiteX6" fmla="*/ 10529 w 302583"/>
                  <a:gd name="connsiteY6" fmla="*/ 200614 h 475488"/>
                  <a:gd name="connsiteX7" fmla="*/ 13854 w 302583"/>
                  <a:gd name="connsiteY7" fmla="*/ 107511 h 475488"/>
                  <a:gd name="connsiteX8" fmla="*/ 93656 w 302583"/>
                  <a:gd name="connsiteY8" fmla="*/ 27709 h 475488"/>
                  <a:gd name="connsiteX9" fmla="*/ 193409 w 302583"/>
                  <a:gd name="connsiteY9" fmla="*/ 11084 h 475488"/>
                  <a:gd name="connsiteX10" fmla="*/ 283186 w 302583"/>
                  <a:gd name="connsiteY10" fmla="*/ 94211 h 475488"/>
                  <a:gd name="connsiteX11" fmla="*/ 293162 w 302583"/>
                  <a:gd name="connsiteY11" fmla="*/ 217239 h 475488"/>
                  <a:gd name="connsiteX12" fmla="*/ 296487 w 302583"/>
                  <a:gd name="connsiteY12" fmla="*/ 297042 h 475488"/>
                  <a:gd name="connsiteX13" fmla="*/ 256586 w 302583"/>
                  <a:gd name="connsiteY13" fmla="*/ 350243 h 475488"/>
                  <a:gd name="connsiteX14" fmla="*/ 239960 w 302583"/>
                  <a:gd name="connsiteY14" fmla="*/ 430045 h 475488"/>
                  <a:gd name="connsiteX15" fmla="*/ 176783 w 302583"/>
                  <a:gd name="connsiteY15" fmla="*/ 469946 h 475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02583" h="475488">
                    <a:moveTo>
                      <a:pt x="176783" y="469946"/>
                    </a:moveTo>
                    <a:cubicBezTo>
                      <a:pt x="146303" y="464404"/>
                      <a:pt x="79801" y="412311"/>
                      <a:pt x="57080" y="396794"/>
                    </a:cubicBezTo>
                    <a:cubicBezTo>
                      <a:pt x="34359" y="381277"/>
                      <a:pt x="42118" y="386819"/>
                      <a:pt x="40455" y="376844"/>
                    </a:cubicBezTo>
                    <a:cubicBezTo>
                      <a:pt x="38793" y="366869"/>
                      <a:pt x="47659" y="349689"/>
                      <a:pt x="47105" y="336943"/>
                    </a:cubicBezTo>
                    <a:cubicBezTo>
                      <a:pt x="46551" y="324197"/>
                      <a:pt x="43226" y="316438"/>
                      <a:pt x="37130" y="300367"/>
                    </a:cubicBezTo>
                    <a:cubicBezTo>
                      <a:pt x="31034" y="284296"/>
                      <a:pt x="14962" y="257140"/>
                      <a:pt x="10529" y="240515"/>
                    </a:cubicBezTo>
                    <a:cubicBezTo>
                      <a:pt x="6096" y="223890"/>
                      <a:pt x="9975" y="222781"/>
                      <a:pt x="10529" y="200614"/>
                    </a:cubicBezTo>
                    <a:cubicBezTo>
                      <a:pt x="11083" y="178447"/>
                      <a:pt x="0" y="136329"/>
                      <a:pt x="13854" y="107511"/>
                    </a:cubicBezTo>
                    <a:cubicBezTo>
                      <a:pt x="27709" y="78694"/>
                      <a:pt x="63730" y="43780"/>
                      <a:pt x="93656" y="27709"/>
                    </a:cubicBezTo>
                    <a:cubicBezTo>
                      <a:pt x="123582" y="11638"/>
                      <a:pt x="161821" y="0"/>
                      <a:pt x="193409" y="11084"/>
                    </a:cubicBezTo>
                    <a:cubicBezTo>
                      <a:pt x="224997" y="22168"/>
                      <a:pt x="266561" y="59852"/>
                      <a:pt x="283186" y="94211"/>
                    </a:cubicBezTo>
                    <a:cubicBezTo>
                      <a:pt x="299812" y="128570"/>
                      <a:pt x="290945" y="183434"/>
                      <a:pt x="293162" y="217239"/>
                    </a:cubicBezTo>
                    <a:cubicBezTo>
                      <a:pt x="295379" y="251044"/>
                      <a:pt x="302583" y="274875"/>
                      <a:pt x="296487" y="297042"/>
                    </a:cubicBezTo>
                    <a:cubicBezTo>
                      <a:pt x="290391" y="319209"/>
                      <a:pt x="266007" y="328076"/>
                      <a:pt x="256586" y="350243"/>
                    </a:cubicBezTo>
                    <a:cubicBezTo>
                      <a:pt x="247165" y="372410"/>
                      <a:pt x="252152" y="410095"/>
                      <a:pt x="239960" y="430045"/>
                    </a:cubicBezTo>
                    <a:cubicBezTo>
                      <a:pt x="227768" y="449995"/>
                      <a:pt x="207263" y="475488"/>
                      <a:pt x="176783" y="469946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474379">
                  <a:defRPr/>
                </a:pPr>
                <a:endParaRPr lang="ko-KR" altLang="en-US" sz="3900">
                  <a:solidFill>
                    <a:srgbClr val="FF0000"/>
                  </a:solidFill>
                </a:endParaRPr>
              </a:p>
            </p:txBody>
          </p:sp>
        </p:grpSp>
        <p:pic>
          <p:nvPicPr>
            <p:cNvPr id="27" name="Picture 13" descr="9_men_silhouettes_0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639170" y="3085586"/>
              <a:ext cx="564328" cy="12074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" name="Picture 18" descr="9_men_silhouettes_2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92466" y="3394088"/>
              <a:ext cx="531934" cy="10545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" name="Freeform 46"/>
            <p:cNvSpPr>
              <a:spLocks noEditPoints="1"/>
            </p:cNvSpPr>
            <p:nvPr/>
          </p:nvSpPr>
          <p:spPr bwMode="auto">
            <a:xfrm>
              <a:off x="4082448" y="2880552"/>
              <a:ext cx="290688" cy="1047955"/>
            </a:xfrm>
            <a:custGeom>
              <a:avLst/>
              <a:gdLst>
                <a:gd name="T0" fmla="*/ 2147483647 w 413"/>
                <a:gd name="T1" fmla="*/ 2147483647 h 1392"/>
                <a:gd name="T2" fmla="*/ 2147483647 w 413"/>
                <a:gd name="T3" fmla="*/ 2147483647 h 1392"/>
                <a:gd name="T4" fmla="*/ 2147483647 w 413"/>
                <a:gd name="T5" fmla="*/ 2147483647 h 1392"/>
                <a:gd name="T6" fmla="*/ 2147483647 w 413"/>
                <a:gd name="T7" fmla="*/ 2147483647 h 1392"/>
                <a:gd name="T8" fmla="*/ 2147483647 w 413"/>
                <a:gd name="T9" fmla="*/ 2147483647 h 1392"/>
                <a:gd name="T10" fmla="*/ 2147483647 w 413"/>
                <a:gd name="T11" fmla="*/ 2147483647 h 1392"/>
                <a:gd name="T12" fmla="*/ 2147483647 w 413"/>
                <a:gd name="T13" fmla="*/ 0 h 1392"/>
                <a:gd name="T14" fmla="*/ 2147483647 w 413"/>
                <a:gd name="T15" fmla="*/ 2147483647 h 1392"/>
                <a:gd name="T16" fmla="*/ 2147483647 w 413"/>
                <a:gd name="T17" fmla="*/ 2147483647 h 1392"/>
                <a:gd name="T18" fmla="*/ 2147483647 w 413"/>
                <a:gd name="T19" fmla="*/ 2147483647 h 1392"/>
                <a:gd name="T20" fmla="*/ 2147483647 w 413"/>
                <a:gd name="T21" fmla="*/ 2147483647 h 1392"/>
                <a:gd name="T22" fmla="*/ 2147483647 w 413"/>
                <a:gd name="T23" fmla="*/ 2147483647 h 1392"/>
                <a:gd name="T24" fmla="*/ 2147483647 w 413"/>
                <a:gd name="T25" fmla="*/ 2147483647 h 1392"/>
                <a:gd name="T26" fmla="*/ 2147483647 w 413"/>
                <a:gd name="T27" fmla="*/ 2147483647 h 1392"/>
                <a:gd name="T28" fmla="*/ 2147483647 w 413"/>
                <a:gd name="T29" fmla="*/ 2147483647 h 1392"/>
                <a:gd name="T30" fmla="*/ 2147483647 w 413"/>
                <a:gd name="T31" fmla="*/ 2147483647 h 1392"/>
                <a:gd name="T32" fmla="*/ 2147483647 w 413"/>
                <a:gd name="T33" fmla="*/ 2147483647 h 1392"/>
                <a:gd name="T34" fmla="*/ 2147483647 w 413"/>
                <a:gd name="T35" fmla="*/ 2147483647 h 1392"/>
                <a:gd name="T36" fmla="*/ 2147483647 w 413"/>
                <a:gd name="T37" fmla="*/ 2147483647 h 1392"/>
                <a:gd name="T38" fmla="*/ 2147483647 w 413"/>
                <a:gd name="T39" fmla="*/ 2147483647 h 1392"/>
                <a:gd name="T40" fmla="*/ 2147483647 w 413"/>
                <a:gd name="T41" fmla="*/ 2147483647 h 1392"/>
                <a:gd name="T42" fmla="*/ 2147483647 w 413"/>
                <a:gd name="T43" fmla="*/ 2147483647 h 1392"/>
                <a:gd name="T44" fmla="*/ 2147483647 w 413"/>
                <a:gd name="T45" fmla="*/ 2147483647 h 1392"/>
                <a:gd name="T46" fmla="*/ 2147483647 w 413"/>
                <a:gd name="T47" fmla="*/ 2147483647 h 1392"/>
                <a:gd name="T48" fmla="*/ 2147483647 w 413"/>
                <a:gd name="T49" fmla="*/ 2147483647 h 1392"/>
                <a:gd name="T50" fmla="*/ 2147483647 w 413"/>
                <a:gd name="T51" fmla="*/ 2147483647 h 1392"/>
                <a:gd name="T52" fmla="*/ 2147483647 w 413"/>
                <a:gd name="T53" fmla="*/ 2147483647 h 1392"/>
                <a:gd name="T54" fmla="*/ 2147483647 w 413"/>
                <a:gd name="T55" fmla="*/ 2147483647 h 1392"/>
                <a:gd name="T56" fmla="*/ 2147483647 w 413"/>
                <a:gd name="T57" fmla="*/ 2147483647 h 1392"/>
                <a:gd name="T58" fmla="*/ 2147483647 w 413"/>
                <a:gd name="T59" fmla="*/ 2147483647 h 1392"/>
                <a:gd name="T60" fmla="*/ 2147483647 w 413"/>
                <a:gd name="T61" fmla="*/ 2147483647 h 1392"/>
                <a:gd name="T62" fmla="*/ 2147483647 w 413"/>
                <a:gd name="T63" fmla="*/ 2147483647 h 1392"/>
                <a:gd name="T64" fmla="*/ 2147483647 w 413"/>
                <a:gd name="T65" fmla="*/ 2147483647 h 1392"/>
                <a:gd name="T66" fmla="*/ 2147483647 w 413"/>
                <a:gd name="T67" fmla="*/ 2147483647 h 1392"/>
                <a:gd name="T68" fmla="*/ 2147483647 w 413"/>
                <a:gd name="T69" fmla="*/ 2147483647 h 1392"/>
                <a:gd name="T70" fmla="*/ 2147483647 w 413"/>
                <a:gd name="T71" fmla="*/ 2147483647 h 1392"/>
                <a:gd name="T72" fmla="*/ 2147483647 w 413"/>
                <a:gd name="T73" fmla="*/ 2147483647 h 1392"/>
                <a:gd name="T74" fmla="*/ 2147483647 w 413"/>
                <a:gd name="T75" fmla="*/ 2147483647 h 1392"/>
                <a:gd name="T76" fmla="*/ 2147483647 w 413"/>
                <a:gd name="T77" fmla="*/ 2147483647 h 1392"/>
                <a:gd name="T78" fmla="*/ 2147483647 w 413"/>
                <a:gd name="T79" fmla="*/ 2147483647 h 1392"/>
                <a:gd name="T80" fmla="*/ 2147483647 w 413"/>
                <a:gd name="T81" fmla="*/ 2147483647 h 1392"/>
                <a:gd name="T82" fmla="*/ 2147483647 w 413"/>
                <a:gd name="T83" fmla="*/ 2147483647 h 1392"/>
                <a:gd name="T84" fmla="*/ 2147483647 w 413"/>
                <a:gd name="T85" fmla="*/ 2147483647 h 1392"/>
                <a:gd name="T86" fmla="*/ 2147483647 w 413"/>
                <a:gd name="T87" fmla="*/ 2147483647 h 1392"/>
                <a:gd name="T88" fmla="*/ 2147483647 w 413"/>
                <a:gd name="T89" fmla="*/ 2147483647 h 1392"/>
                <a:gd name="T90" fmla="*/ 2147483647 w 413"/>
                <a:gd name="T91" fmla="*/ 2147483647 h 1392"/>
                <a:gd name="T92" fmla="*/ 2147483647 w 413"/>
                <a:gd name="T93" fmla="*/ 2147483647 h 1392"/>
                <a:gd name="T94" fmla="*/ 2147483647 w 413"/>
                <a:gd name="T95" fmla="*/ 2147483647 h 1392"/>
                <a:gd name="T96" fmla="*/ 2147483647 w 413"/>
                <a:gd name="T97" fmla="*/ 2147483647 h 1392"/>
                <a:gd name="T98" fmla="*/ 2147483647 w 413"/>
                <a:gd name="T99" fmla="*/ 2147483647 h 1392"/>
                <a:gd name="T100" fmla="*/ 2147483647 w 413"/>
                <a:gd name="T101" fmla="*/ 2147483647 h 1392"/>
                <a:gd name="T102" fmla="*/ 2147483647 w 413"/>
                <a:gd name="T103" fmla="*/ 2147483647 h 1392"/>
                <a:gd name="T104" fmla="*/ 2147483647 w 413"/>
                <a:gd name="T105" fmla="*/ 2147483647 h 1392"/>
                <a:gd name="T106" fmla="*/ 2147483647 w 413"/>
                <a:gd name="T107" fmla="*/ 2147483647 h 1392"/>
                <a:gd name="T108" fmla="*/ 2147483647 w 413"/>
                <a:gd name="T109" fmla="*/ 2147483647 h 1392"/>
                <a:gd name="T110" fmla="*/ 2147483647 w 413"/>
                <a:gd name="T111" fmla="*/ 2147483647 h 1392"/>
                <a:gd name="T112" fmla="*/ 2147483647 w 413"/>
                <a:gd name="T113" fmla="*/ 2147483647 h 1392"/>
                <a:gd name="T114" fmla="*/ 2147483647 w 413"/>
                <a:gd name="T115" fmla="*/ 2147483647 h 1392"/>
                <a:gd name="T116" fmla="*/ 2147483647 w 413"/>
                <a:gd name="T117" fmla="*/ 2147483647 h 139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13"/>
                <a:gd name="T178" fmla="*/ 0 h 1392"/>
                <a:gd name="T179" fmla="*/ 413 w 413"/>
                <a:gd name="T180" fmla="*/ 1392 h 139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13" h="1392">
                  <a:moveTo>
                    <a:pt x="0" y="476"/>
                  </a:moveTo>
                  <a:lnTo>
                    <a:pt x="0" y="476"/>
                  </a:lnTo>
                  <a:lnTo>
                    <a:pt x="0" y="466"/>
                  </a:lnTo>
                  <a:lnTo>
                    <a:pt x="0" y="456"/>
                  </a:lnTo>
                  <a:lnTo>
                    <a:pt x="6" y="438"/>
                  </a:lnTo>
                  <a:lnTo>
                    <a:pt x="16" y="392"/>
                  </a:lnTo>
                  <a:lnTo>
                    <a:pt x="27" y="349"/>
                  </a:lnTo>
                  <a:lnTo>
                    <a:pt x="42" y="307"/>
                  </a:lnTo>
                  <a:lnTo>
                    <a:pt x="46" y="298"/>
                  </a:lnTo>
                  <a:lnTo>
                    <a:pt x="49" y="288"/>
                  </a:lnTo>
                  <a:lnTo>
                    <a:pt x="56" y="278"/>
                  </a:lnTo>
                  <a:lnTo>
                    <a:pt x="63" y="272"/>
                  </a:lnTo>
                  <a:lnTo>
                    <a:pt x="66" y="268"/>
                  </a:lnTo>
                  <a:lnTo>
                    <a:pt x="71" y="266"/>
                  </a:lnTo>
                  <a:lnTo>
                    <a:pt x="74" y="265"/>
                  </a:lnTo>
                  <a:lnTo>
                    <a:pt x="78" y="260"/>
                  </a:lnTo>
                  <a:lnTo>
                    <a:pt x="81" y="256"/>
                  </a:lnTo>
                  <a:lnTo>
                    <a:pt x="84" y="253"/>
                  </a:lnTo>
                  <a:lnTo>
                    <a:pt x="93" y="248"/>
                  </a:lnTo>
                  <a:lnTo>
                    <a:pt x="101" y="246"/>
                  </a:lnTo>
                  <a:lnTo>
                    <a:pt x="108" y="246"/>
                  </a:lnTo>
                  <a:lnTo>
                    <a:pt x="113" y="246"/>
                  </a:lnTo>
                  <a:lnTo>
                    <a:pt x="120" y="238"/>
                  </a:lnTo>
                  <a:lnTo>
                    <a:pt x="125" y="230"/>
                  </a:lnTo>
                  <a:lnTo>
                    <a:pt x="128" y="220"/>
                  </a:lnTo>
                  <a:lnTo>
                    <a:pt x="128" y="208"/>
                  </a:lnTo>
                  <a:lnTo>
                    <a:pt x="128" y="188"/>
                  </a:lnTo>
                  <a:lnTo>
                    <a:pt x="131" y="166"/>
                  </a:lnTo>
                  <a:lnTo>
                    <a:pt x="135" y="146"/>
                  </a:lnTo>
                  <a:lnTo>
                    <a:pt x="141" y="126"/>
                  </a:lnTo>
                  <a:lnTo>
                    <a:pt x="143" y="115"/>
                  </a:lnTo>
                  <a:lnTo>
                    <a:pt x="145" y="107"/>
                  </a:lnTo>
                  <a:lnTo>
                    <a:pt x="148" y="85"/>
                  </a:lnTo>
                  <a:lnTo>
                    <a:pt x="151" y="75"/>
                  </a:lnTo>
                  <a:lnTo>
                    <a:pt x="153" y="63"/>
                  </a:lnTo>
                  <a:lnTo>
                    <a:pt x="162" y="43"/>
                  </a:lnTo>
                  <a:lnTo>
                    <a:pt x="167" y="35"/>
                  </a:lnTo>
                  <a:lnTo>
                    <a:pt x="173" y="27"/>
                  </a:lnTo>
                  <a:lnTo>
                    <a:pt x="180" y="20"/>
                  </a:lnTo>
                  <a:lnTo>
                    <a:pt x="187" y="17"/>
                  </a:lnTo>
                  <a:lnTo>
                    <a:pt x="205" y="5"/>
                  </a:lnTo>
                  <a:lnTo>
                    <a:pt x="214" y="1"/>
                  </a:lnTo>
                  <a:lnTo>
                    <a:pt x="224" y="0"/>
                  </a:lnTo>
                  <a:lnTo>
                    <a:pt x="229" y="1"/>
                  </a:lnTo>
                  <a:lnTo>
                    <a:pt x="232" y="3"/>
                  </a:lnTo>
                  <a:lnTo>
                    <a:pt x="237" y="3"/>
                  </a:lnTo>
                  <a:lnTo>
                    <a:pt x="242" y="1"/>
                  </a:lnTo>
                  <a:lnTo>
                    <a:pt x="252" y="3"/>
                  </a:lnTo>
                  <a:lnTo>
                    <a:pt x="261" y="6"/>
                  </a:lnTo>
                  <a:lnTo>
                    <a:pt x="269" y="11"/>
                  </a:lnTo>
                  <a:lnTo>
                    <a:pt x="276" y="20"/>
                  </a:lnTo>
                  <a:lnTo>
                    <a:pt x="281" y="27"/>
                  </a:lnTo>
                  <a:lnTo>
                    <a:pt x="286" y="37"/>
                  </a:lnTo>
                  <a:lnTo>
                    <a:pt x="291" y="45"/>
                  </a:lnTo>
                  <a:lnTo>
                    <a:pt x="296" y="55"/>
                  </a:lnTo>
                  <a:lnTo>
                    <a:pt x="291" y="48"/>
                  </a:lnTo>
                  <a:lnTo>
                    <a:pt x="286" y="40"/>
                  </a:lnTo>
                  <a:lnTo>
                    <a:pt x="292" y="48"/>
                  </a:lnTo>
                  <a:lnTo>
                    <a:pt x="297" y="57"/>
                  </a:lnTo>
                  <a:lnTo>
                    <a:pt x="301" y="69"/>
                  </a:lnTo>
                  <a:lnTo>
                    <a:pt x="302" y="79"/>
                  </a:lnTo>
                  <a:lnTo>
                    <a:pt x="302" y="89"/>
                  </a:lnTo>
                  <a:lnTo>
                    <a:pt x="301" y="94"/>
                  </a:lnTo>
                  <a:lnTo>
                    <a:pt x="302" y="99"/>
                  </a:lnTo>
                  <a:lnTo>
                    <a:pt x="311" y="119"/>
                  </a:lnTo>
                  <a:lnTo>
                    <a:pt x="316" y="139"/>
                  </a:lnTo>
                  <a:lnTo>
                    <a:pt x="321" y="161"/>
                  </a:lnTo>
                  <a:lnTo>
                    <a:pt x="324" y="181"/>
                  </a:lnTo>
                  <a:lnTo>
                    <a:pt x="324" y="203"/>
                  </a:lnTo>
                  <a:lnTo>
                    <a:pt x="324" y="208"/>
                  </a:lnTo>
                  <a:lnTo>
                    <a:pt x="324" y="211"/>
                  </a:lnTo>
                  <a:lnTo>
                    <a:pt x="328" y="221"/>
                  </a:lnTo>
                  <a:lnTo>
                    <a:pt x="329" y="230"/>
                  </a:lnTo>
                  <a:lnTo>
                    <a:pt x="328" y="235"/>
                  </a:lnTo>
                  <a:lnTo>
                    <a:pt x="326" y="238"/>
                  </a:lnTo>
                  <a:lnTo>
                    <a:pt x="331" y="241"/>
                  </a:lnTo>
                  <a:lnTo>
                    <a:pt x="334" y="245"/>
                  </a:lnTo>
                  <a:lnTo>
                    <a:pt x="338" y="250"/>
                  </a:lnTo>
                  <a:lnTo>
                    <a:pt x="339" y="255"/>
                  </a:lnTo>
                  <a:lnTo>
                    <a:pt x="341" y="260"/>
                  </a:lnTo>
                  <a:lnTo>
                    <a:pt x="341" y="266"/>
                  </a:lnTo>
                  <a:lnTo>
                    <a:pt x="341" y="268"/>
                  </a:lnTo>
                  <a:lnTo>
                    <a:pt x="343" y="272"/>
                  </a:lnTo>
                  <a:lnTo>
                    <a:pt x="349" y="273"/>
                  </a:lnTo>
                  <a:lnTo>
                    <a:pt x="360" y="282"/>
                  </a:lnTo>
                  <a:lnTo>
                    <a:pt x="370" y="290"/>
                  </a:lnTo>
                  <a:lnTo>
                    <a:pt x="373" y="293"/>
                  </a:lnTo>
                  <a:lnTo>
                    <a:pt x="376" y="298"/>
                  </a:lnTo>
                  <a:lnTo>
                    <a:pt x="380" y="305"/>
                  </a:lnTo>
                  <a:lnTo>
                    <a:pt x="381" y="310"/>
                  </a:lnTo>
                  <a:lnTo>
                    <a:pt x="380" y="308"/>
                  </a:lnTo>
                  <a:lnTo>
                    <a:pt x="378" y="307"/>
                  </a:lnTo>
                  <a:lnTo>
                    <a:pt x="386" y="324"/>
                  </a:lnTo>
                  <a:lnTo>
                    <a:pt x="393" y="342"/>
                  </a:lnTo>
                  <a:lnTo>
                    <a:pt x="396" y="360"/>
                  </a:lnTo>
                  <a:lnTo>
                    <a:pt x="401" y="381"/>
                  </a:lnTo>
                  <a:lnTo>
                    <a:pt x="407" y="419"/>
                  </a:lnTo>
                  <a:lnTo>
                    <a:pt x="410" y="458"/>
                  </a:lnTo>
                  <a:lnTo>
                    <a:pt x="407" y="429"/>
                  </a:lnTo>
                  <a:lnTo>
                    <a:pt x="413" y="474"/>
                  </a:lnTo>
                  <a:lnTo>
                    <a:pt x="413" y="485"/>
                  </a:lnTo>
                  <a:lnTo>
                    <a:pt x="413" y="495"/>
                  </a:lnTo>
                  <a:lnTo>
                    <a:pt x="413" y="498"/>
                  </a:lnTo>
                  <a:lnTo>
                    <a:pt x="410" y="500"/>
                  </a:lnTo>
                  <a:lnTo>
                    <a:pt x="396" y="506"/>
                  </a:lnTo>
                  <a:lnTo>
                    <a:pt x="396" y="513"/>
                  </a:lnTo>
                  <a:lnTo>
                    <a:pt x="398" y="525"/>
                  </a:lnTo>
                  <a:lnTo>
                    <a:pt x="401" y="547"/>
                  </a:lnTo>
                  <a:lnTo>
                    <a:pt x="405" y="592"/>
                  </a:lnTo>
                  <a:lnTo>
                    <a:pt x="405" y="636"/>
                  </a:lnTo>
                  <a:lnTo>
                    <a:pt x="405" y="657"/>
                  </a:lnTo>
                  <a:lnTo>
                    <a:pt x="403" y="679"/>
                  </a:lnTo>
                  <a:lnTo>
                    <a:pt x="401" y="701"/>
                  </a:lnTo>
                  <a:lnTo>
                    <a:pt x="401" y="714"/>
                  </a:lnTo>
                  <a:lnTo>
                    <a:pt x="401" y="716"/>
                  </a:lnTo>
                  <a:lnTo>
                    <a:pt x="403" y="718"/>
                  </a:lnTo>
                  <a:lnTo>
                    <a:pt x="407" y="719"/>
                  </a:lnTo>
                  <a:lnTo>
                    <a:pt x="410" y="723"/>
                  </a:lnTo>
                  <a:lnTo>
                    <a:pt x="408" y="728"/>
                  </a:lnTo>
                  <a:lnTo>
                    <a:pt x="407" y="738"/>
                  </a:lnTo>
                  <a:lnTo>
                    <a:pt x="405" y="740"/>
                  </a:lnTo>
                  <a:lnTo>
                    <a:pt x="403" y="740"/>
                  </a:lnTo>
                  <a:lnTo>
                    <a:pt x="401" y="741"/>
                  </a:lnTo>
                  <a:lnTo>
                    <a:pt x="400" y="743"/>
                  </a:lnTo>
                  <a:lnTo>
                    <a:pt x="403" y="756"/>
                  </a:lnTo>
                  <a:lnTo>
                    <a:pt x="405" y="770"/>
                  </a:lnTo>
                  <a:lnTo>
                    <a:pt x="405" y="778"/>
                  </a:lnTo>
                  <a:lnTo>
                    <a:pt x="403" y="785"/>
                  </a:lnTo>
                  <a:lnTo>
                    <a:pt x="398" y="798"/>
                  </a:lnTo>
                  <a:lnTo>
                    <a:pt x="391" y="812"/>
                  </a:lnTo>
                  <a:lnTo>
                    <a:pt x="388" y="817"/>
                  </a:lnTo>
                  <a:lnTo>
                    <a:pt x="383" y="820"/>
                  </a:lnTo>
                  <a:lnTo>
                    <a:pt x="370" y="828"/>
                  </a:lnTo>
                  <a:lnTo>
                    <a:pt x="363" y="832"/>
                  </a:lnTo>
                  <a:lnTo>
                    <a:pt x="360" y="833"/>
                  </a:lnTo>
                  <a:lnTo>
                    <a:pt x="356" y="833"/>
                  </a:lnTo>
                  <a:lnTo>
                    <a:pt x="353" y="832"/>
                  </a:lnTo>
                  <a:lnTo>
                    <a:pt x="353" y="830"/>
                  </a:lnTo>
                  <a:lnTo>
                    <a:pt x="355" y="825"/>
                  </a:lnTo>
                  <a:lnTo>
                    <a:pt x="349" y="827"/>
                  </a:lnTo>
                  <a:lnTo>
                    <a:pt x="348" y="832"/>
                  </a:lnTo>
                  <a:lnTo>
                    <a:pt x="346" y="842"/>
                  </a:lnTo>
                  <a:lnTo>
                    <a:pt x="339" y="864"/>
                  </a:lnTo>
                  <a:lnTo>
                    <a:pt x="333" y="904"/>
                  </a:lnTo>
                  <a:lnTo>
                    <a:pt x="324" y="948"/>
                  </a:lnTo>
                  <a:lnTo>
                    <a:pt x="323" y="969"/>
                  </a:lnTo>
                  <a:lnTo>
                    <a:pt x="321" y="993"/>
                  </a:lnTo>
                  <a:lnTo>
                    <a:pt x="321" y="1015"/>
                  </a:lnTo>
                  <a:lnTo>
                    <a:pt x="321" y="1025"/>
                  </a:lnTo>
                  <a:lnTo>
                    <a:pt x="323" y="1035"/>
                  </a:lnTo>
                  <a:lnTo>
                    <a:pt x="324" y="1045"/>
                  </a:lnTo>
                  <a:lnTo>
                    <a:pt x="323" y="1055"/>
                  </a:lnTo>
                  <a:lnTo>
                    <a:pt x="321" y="1065"/>
                  </a:lnTo>
                  <a:lnTo>
                    <a:pt x="319" y="1077"/>
                  </a:lnTo>
                  <a:lnTo>
                    <a:pt x="316" y="1099"/>
                  </a:lnTo>
                  <a:lnTo>
                    <a:pt x="314" y="1122"/>
                  </a:lnTo>
                  <a:lnTo>
                    <a:pt x="313" y="1167"/>
                  </a:lnTo>
                  <a:lnTo>
                    <a:pt x="311" y="1206"/>
                  </a:lnTo>
                  <a:lnTo>
                    <a:pt x="308" y="1224"/>
                  </a:lnTo>
                  <a:lnTo>
                    <a:pt x="304" y="1243"/>
                  </a:lnTo>
                  <a:lnTo>
                    <a:pt x="297" y="1261"/>
                  </a:lnTo>
                  <a:lnTo>
                    <a:pt x="296" y="1271"/>
                  </a:lnTo>
                  <a:lnTo>
                    <a:pt x="296" y="1280"/>
                  </a:lnTo>
                  <a:lnTo>
                    <a:pt x="294" y="1290"/>
                  </a:lnTo>
                  <a:lnTo>
                    <a:pt x="292" y="1295"/>
                  </a:lnTo>
                  <a:lnTo>
                    <a:pt x="291" y="1298"/>
                  </a:lnTo>
                  <a:lnTo>
                    <a:pt x="286" y="1307"/>
                  </a:lnTo>
                  <a:lnTo>
                    <a:pt x="282" y="1310"/>
                  </a:lnTo>
                  <a:lnTo>
                    <a:pt x="279" y="1313"/>
                  </a:lnTo>
                  <a:lnTo>
                    <a:pt x="282" y="1332"/>
                  </a:lnTo>
                  <a:lnTo>
                    <a:pt x="281" y="1342"/>
                  </a:lnTo>
                  <a:lnTo>
                    <a:pt x="279" y="1352"/>
                  </a:lnTo>
                  <a:lnTo>
                    <a:pt x="277" y="1360"/>
                  </a:lnTo>
                  <a:lnTo>
                    <a:pt x="272" y="1369"/>
                  </a:lnTo>
                  <a:lnTo>
                    <a:pt x="266" y="1375"/>
                  </a:lnTo>
                  <a:lnTo>
                    <a:pt x="257" y="1382"/>
                  </a:lnTo>
                  <a:lnTo>
                    <a:pt x="249" y="1385"/>
                  </a:lnTo>
                  <a:lnTo>
                    <a:pt x="239" y="1387"/>
                  </a:lnTo>
                  <a:lnTo>
                    <a:pt x="230" y="1385"/>
                  </a:lnTo>
                  <a:lnTo>
                    <a:pt x="225" y="1384"/>
                  </a:lnTo>
                  <a:lnTo>
                    <a:pt x="222" y="1380"/>
                  </a:lnTo>
                  <a:lnTo>
                    <a:pt x="215" y="1374"/>
                  </a:lnTo>
                  <a:lnTo>
                    <a:pt x="212" y="1364"/>
                  </a:lnTo>
                  <a:lnTo>
                    <a:pt x="209" y="1355"/>
                  </a:lnTo>
                  <a:lnTo>
                    <a:pt x="207" y="1345"/>
                  </a:lnTo>
                  <a:lnTo>
                    <a:pt x="207" y="1355"/>
                  </a:lnTo>
                  <a:lnTo>
                    <a:pt x="205" y="1365"/>
                  </a:lnTo>
                  <a:lnTo>
                    <a:pt x="202" y="1374"/>
                  </a:lnTo>
                  <a:lnTo>
                    <a:pt x="197" y="1382"/>
                  </a:lnTo>
                  <a:lnTo>
                    <a:pt x="188" y="1389"/>
                  </a:lnTo>
                  <a:lnTo>
                    <a:pt x="178" y="1392"/>
                  </a:lnTo>
                  <a:lnTo>
                    <a:pt x="168" y="1392"/>
                  </a:lnTo>
                  <a:lnTo>
                    <a:pt x="157" y="1390"/>
                  </a:lnTo>
                  <a:lnTo>
                    <a:pt x="148" y="1387"/>
                  </a:lnTo>
                  <a:lnTo>
                    <a:pt x="143" y="1384"/>
                  </a:lnTo>
                  <a:lnTo>
                    <a:pt x="140" y="1380"/>
                  </a:lnTo>
                  <a:lnTo>
                    <a:pt x="135" y="1372"/>
                  </a:lnTo>
                  <a:lnTo>
                    <a:pt x="131" y="1362"/>
                  </a:lnTo>
                  <a:lnTo>
                    <a:pt x="130" y="1354"/>
                  </a:lnTo>
                  <a:lnTo>
                    <a:pt x="131" y="1343"/>
                  </a:lnTo>
                  <a:lnTo>
                    <a:pt x="133" y="1333"/>
                  </a:lnTo>
                  <a:lnTo>
                    <a:pt x="135" y="1328"/>
                  </a:lnTo>
                  <a:lnTo>
                    <a:pt x="135" y="1323"/>
                  </a:lnTo>
                  <a:lnTo>
                    <a:pt x="130" y="1313"/>
                  </a:lnTo>
                  <a:lnTo>
                    <a:pt x="128" y="1308"/>
                  </a:lnTo>
                  <a:lnTo>
                    <a:pt x="128" y="1303"/>
                  </a:lnTo>
                  <a:lnTo>
                    <a:pt x="126" y="1293"/>
                  </a:lnTo>
                  <a:lnTo>
                    <a:pt x="126" y="1281"/>
                  </a:lnTo>
                  <a:lnTo>
                    <a:pt x="128" y="1271"/>
                  </a:lnTo>
                  <a:lnTo>
                    <a:pt x="133" y="1263"/>
                  </a:lnTo>
                  <a:lnTo>
                    <a:pt x="135" y="1260"/>
                  </a:lnTo>
                  <a:lnTo>
                    <a:pt x="135" y="1253"/>
                  </a:lnTo>
                  <a:lnTo>
                    <a:pt x="135" y="1248"/>
                  </a:lnTo>
                  <a:lnTo>
                    <a:pt x="135" y="1243"/>
                  </a:lnTo>
                  <a:lnTo>
                    <a:pt x="123" y="1201"/>
                  </a:lnTo>
                  <a:lnTo>
                    <a:pt x="118" y="1181"/>
                  </a:lnTo>
                  <a:lnTo>
                    <a:pt x="115" y="1159"/>
                  </a:lnTo>
                  <a:lnTo>
                    <a:pt x="113" y="1137"/>
                  </a:lnTo>
                  <a:lnTo>
                    <a:pt x="113" y="1132"/>
                  </a:lnTo>
                  <a:lnTo>
                    <a:pt x="115" y="1127"/>
                  </a:lnTo>
                  <a:lnTo>
                    <a:pt x="111" y="1117"/>
                  </a:lnTo>
                  <a:lnTo>
                    <a:pt x="110" y="1095"/>
                  </a:lnTo>
                  <a:lnTo>
                    <a:pt x="108" y="1073"/>
                  </a:lnTo>
                  <a:lnTo>
                    <a:pt x="108" y="1052"/>
                  </a:lnTo>
                  <a:lnTo>
                    <a:pt x="111" y="1041"/>
                  </a:lnTo>
                  <a:lnTo>
                    <a:pt x="111" y="1030"/>
                  </a:lnTo>
                  <a:lnTo>
                    <a:pt x="111" y="1020"/>
                  </a:lnTo>
                  <a:lnTo>
                    <a:pt x="115" y="1011"/>
                  </a:lnTo>
                  <a:lnTo>
                    <a:pt x="115" y="1001"/>
                  </a:lnTo>
                  <a:lnTo>
                    <a:pt x="115" y="989"/>
                  </a:lnTo>
                  <a:lnTo>
                    <a:pt x="110" y="946"/>
                  </a:lnTo>
                  <a:lnTo>
                    <a:pt x="105" y="901"/>
                  </a:lnTo>
                  <a:lnTo>
                    <a:pt x="103" y="880"/>
                  </a:lnTo>
                  <a:lnTo>
                    <a:pt x="101" y="870"/>
                  </a:lnTo>
                  <a:lnTo>
                    <a:pt x="99" y="862"/>
                  </a:lnTo>
                  <a:lnTo>
                    <a:pt x="93" y="840"/>
                  </a:lnTo>
                  <a:lnTo>
                    <a:pt x="89" y="828"/>
                  </a:lnTo>
                  <a:lnTo>
                    <a:pt x="88" y="823"/>
                  </a:lnTo>
                  <a:lnTo>
                    <a:pt x="86" y="818"/>
                  </a:lnTo>
                  <a:lnTo>
                    <a:pt x="81" y="815"/>
                  </a:lnTo>
                  <a:lnTo>
                    <a:pt x="76" y="813"/>
                  </a:lnTo>
                  <a:lnTo>
                    <a:pt x="64" y="807"/>
                  </a:lnTo>
                  <a:lnTo>
                    <a:pt x="58" y="807"/>
                  </a:lnTo>
                  <a:lnTo>
                    <a:pt x="56" y="805"/>
                  </a:lnTo>
                  <a:lnTo>
                    <a:pt x="53" y="803"/>
                  </a:lnTo>
                  <a:lnTo>
                    <a:pt x="49" y="800"/>
                  </a:lnTo>
                  <a:lnTo>
                    <a:pt x="47" y="798"/>
                  </a:lnTo>
                  <a:lnTo>
                    <a:pt x="44" y="800"/>
                  </a:lnTo>
                  <a:lnTo>
                    <a:pt x="34" y="771"/>
                  </a:lnTo>
                  <a:lnTo>
                    <a:pt x="31" y="766"/>
                  </a:lnTo>
                  <a:lnTo>
                    <a:pt x="31" y="761"/>
                  </a:lnTo>
                  <a:lnTo>
                    <a:pt x="32" y="748"/>
                  </a:lnTo>
                  <a:lnTo>
                    <a:pt x="36" y="736"/>
                  </a:lnTo>
                  <a:lnTo>
                    <a:pt x="37" y="723"/>
                  </a:lnTo>
                  <a:lnTo>
                    <a:pt x="37" y="709"/>
                  </a:lnTo>
                  <a:lnTo>
                    <a:pt x="36" y="696"/>
                  </a:lnTo>
                  <a:lnTo>
                    <a:pt x="31" y="698"/>
                  </a:lnTo>
                  <a:lnTo>
                    <a:pt x="29" y="698"/>
                  </a:lnTo>
                  <a:lnTo>
                    <a:pt x="27" y="698"/>
                  </a:lnTo>
                  <a:lnTo>
                    <a:pt x="26" y="694"/>
                  </a:lnTo>
                  <a:lnTo>
                    <a:pt x="26" y="691"/>
                  </a:lnTo>
                  <a:lnTo>
                    <a:pt x="26" y="661"/>
                  </a:lnTo>
                  <a:lnTo>
                    <a:pt x="26" y="622"/>
                  </a:lnTo>
                  <a:lnTo>
                    <a:pt x="24" y="575"/>
                  </a:lnTo>
                  <a:lnTo>
                    <a:pt x="26" y="530"/>
                  </a:lnTo>
                  <a:lnTo>
                    <a:pt x="27" y="510"/>
                  </a:lnTo>
                  <a:lnTo>
                    <a:pt x="31" y="490"/>
                  </a:lnTo>
                  <a:lnTo>
                    <a:pt x="31" y="485"/>
                  </a:lnTo>
                  <a:lnTo>
                    <a:pt x="27" y="485"/>
                  </a:lnTo>
                  <a:lnTo>
                    <a:pt x="16" y="483"/>
                  </a:lnTo>
                  <a:lnTo>
                    <a:pt x="6" y="481"/>
                  </a:lnTo>
                  <a:lnTo>
                    <a:pt x="2" y="480"/>
                  </a:lnTo>
                  <a:lnTo>
                    <a:pt x="0" y="478"/>
                  </a:lnTo>
                  <a:lnTo>
                    <a:pt x="0" y="476"/>
                  </a:lnTo>
                  <a:close/>
                  <a:moveTo>
                    <a:pt x="222" y="825"/>
                  </a:moveTo>
                  <a:lnTo>
                    <a:pt x="222" y="825"/>
                  </a:lnTo>
                  <a:lnTo>
                    <a:pt x="217" y="869"/>
                  </a:lnTo>
                  <a:lnTo>
                    <a:pt x="212" y="912"/>
                  </a:lnTo>
                  <a:lnTo>
                    <a:pt x="205" y="954"/>
                  </a:lnTo>
                  <a:lnTo>
                    <a:pt x="204" y="964"/>
                  </a:lnTo>
                  <a:lnTo>
                    <a:pt x="202" y="976"/>
                  </a:lnTo>
                  <a:lnTo>
                    <a:pt x="200" y="981"/>
                  </a:lnTo>
                  <a:lnTo>
                    <a:pt x="200" y="986"/>
                  </a:lnTo>
                  <a:lnTo>
                    <a:pt x="202" y="998"/>
                  </a:lnTo>
                  <a:lnTo>
                    <a:pt x="202" y="1008"/>
                  </a:lnTo>
                  <a:lnTo>
                    <a:pt x="200" y="1020"/>
                  </a:lnTo>
                  <a:lnTo>
                    <a:pt x="198" y="1040"/>
                  </a:lnTo>
                  <a:lnTo>
                    <a:pt x="197" y="1050"/>
                  </a:lnTo>
                  <a:lnTo>
                    <a:pt x="197" y="1060"/>
                  </a:lnTo>
                  <a:lnTo>
                    <a:pt x="200" y="1070"/>
                  </a:lnTo>
                  <a:lnTo>
                    <a:pt x="202" y="1080"/>
                  </a:lnTo>
                  <a:lnTo>
                    <a:pt x="207" y="1099"/>
                  </a:lnTo>
                  <a:lnTo>
                    <a:pt x="209" y="1109"/>
                  </a:lnTo>
                  <a:lnTo>
                    <a:pt x="210" y="1119"/>
                  </a:lnTo>
                  <a:lnTo>
                    <a:pt x="210" y="1169"/>
                  </a:lnTo>
                  <a:lnTo>
                    <a:pt x="210" y="1208"/>
                  </a:lnTo>
                  <a:lnTo>
                    <a:pt x="212" y="1186"/>
                  </a:lnTo>
                  <a:lnTo>
                    <a:pt x="217" y="1164"/>
                  </a:lnTo>
                  <a:lnTo>
                    <a:pt x="217" y="1161"/>
                  </a:lnTo>
                  <a:lnTo>
                    <a:pt x="220" y="1156"/>
                  </a:lnTo>
                  <a:lnTo>
                    <a:pt x="222" y="1152"/>
                  </a:lnTo>
                  <a:lnTo>
                    <a:pt x="222" y="1147"/>
                  </a:lnTo>
                  <a:lnTo>
                    <a:pt x="224" y="1125"/>
                  </a:lnTo>
                  <a:lnTo>
                    <a:pt x="227" y="1080"/>
                  </a:lnTo>
                  <a:lnTo>
                    <a:pt x="229" y="1070"/>
                  </a:lnTo>
                  <a:lnTo>
                    <a:pt x="232" y="1060"/>
                  </a:lnTo>
                  <a:lnTo>
                    <a:pt x="234" y="1057"/>
                  </a:lnTo>
                  <a:lnTo>
                    <a:pt x="237" y="1053"/>
                  </a:lnTo>
                  <a:lnTo>
                    <a:pt x="237" y="1050"/>
                  </a:lnTo>
                  <a:lnTo>
                    <a:pt x="237" y="1045"/>
                  </a:lnTo>
                  <a:lnTo>
                    <a:pt x="235" y="1036"/>
                  </a:lnTo>
                  <a:lnTo>
                    <a:pt x="237" y="1026"/>
                  </a:lnTo>
                  <a:lnTo>
                    <a:pt x="239" y="1021"/>
                  </a:lnTo>
                  <a:lnTo>
                    <a:pt x="240" y="1018"/>
                  </a:lnTo>
                  <a:lnTo>
                    <a:pt x="240" y="1008"/>
                  </a:lnTo>
                  <a:lnTo>
                    <a:pt x="240" y="983"/>
                  </a:lnTo>
                  <a:lnTo>
                    <a:pt x="237" y="959"/>
                  </a:lnTo>
                  <a:lnTo>
                    <a:pt x="234" y="919"/>
                  </a:lnTo>
                  <a:lnTo>
                    <a:pt x="229" y="877"/>
                  </a:lnTo>
                  <a:lnTo>
                    <a:pt x="222" y="825"/>
                  </a:lnTo>
                  <a:close/>
                  <a:moveTo>
                    <a:pt x="370" y="783"/>
                  </a:moveTo>
                  <a:lnTo>
                    <a:pt x="370" y="783"/>
                  </a:lnTo>
                  <a:lnTo>
                    <a:pt x="365" y="813"/>
                  </a:lnTo>
                  <a:lnTo>
                    <a:pt x="371" y="808"/>
                  </a:lnTo>
                  <a:lnTo>
                    <a:pt x="375" y="807"/>
                  </a:lnTo>
                  <a:lnTo>
                    <a:pt x="378" y="807"/>
                  </a:lnTo>
                  <a:lnTo>
                    <a:pt x="376" y="805"/>
                  </a:lnTo>
                  <a:lnTo>
                    <a:pt x="378" y="803"/>
                  </a:lnTo>
                  <a:lnTo>
                    <a:pt x="380" y="800"/>
                  </a:lnTo>
                  <a:lnTo>
                    <a:pt x="378" y="790"/>
                  </a:lnTo>
                  <a:lnTo>
                    <a:pt x="376" y="785"/>
                  </a:lnTo>
                  <a:lnTo>
                    <a:pt x="375" y="783"/>
                  </a:lnTo>
                  <a:lnTo>
                    <a:pt x="370" y="783"/>
                  </a:lnTo>
                  <a:close/>
                  <a:moveTo>
                    <a:pt x="69" y="768"/>
                  </a:moveTo>
                  <a:lnTo>
                    <a:pt x="69" y="768"/>
                  </a:lnTo>
                  <a:lnTo>
                    <a:pt x="69" y="773"/>
                  </a:lnTo>
                  <a:lnTo>
                    <a:pt x="69" y="778"/>
                  </a:lnTo>
                  <a:lnTo>
                    <a:pt x="71" y="785"/>
                  </a:lnTo>
                  <a:lnTo>
                    <a:pt x="73" y="792"/>
                  </a:lnTo>
                  <a:lnTo>
                    <a:pt x="76" y="793"/>
                  </a:lnTo>
                  <a:lnTo>
                    <a:pt x="78" y="795"/>
                  </a:lnTo>
                  <a:lnTo>
                    <a:pt x="79" y="798"/>
                  </a:lnTo>
                  <a:lnTo>
                    <a:pt x="81" y="798"/>
                  </a:lnTo>
                  <a:lnTo>
                    <a:pt x="81" y="797"/>
                  </a:lnTo>
                  <a:lnTo>
                    <a:pt x="81" y="793"/>
                  </a:lnTo>
                  <a:lnTo>
                    <a:pt x="83" y="795"/>
                  </a:lnTo>
                  <a:lnTo>
                    <a:pt x="81" y="787"/>
                  </a:lnTo>
                  <a:lnTo>
                    <a:pt x="79" y="785"/>
                  </a:lnTo>
                  <a:lnTo>
                    <a:pt x="78" y="781"/>
                  </a:lnTo>
                  <a:lnTo>
                    <a:pt x="73" y="775"/>
                  </a:lnTo>
                  <a:lnTo>
                    <a:pt x="69" y="768"/>
                  </a:lnTo>
                  <a:close/>
                  <a:moveTo>
                    <a:pt x="89" y="532"/>
                  </a:moveTo>
                  <a:lnTo>
                    <a:pt x="89" y="532"/>
                  </a:lnTo>
                  <a:lnTo>
                    <a:pt x="88" y="557"/>
                  </a:lnTo>
                  <a:lnTo>
                    <a:pt x="84" y="584"/>
                  </a:lnTo>
                  <a:lnTo>
                    <a:pt x="78" y="612"/>
                  </a:lnTo>
                  <a:lnTo>
                    <a:pt x="78" y="624"/>
                  </a:lnTo>
                  <a:lnTo>
                    <a:pt x="79" y="636"/>
                  </a:lnTo>
                  <a:lnTo>
                    <a:pt x="81" y="630"/>
                  </a:lnTo>
                  <a:lnTo>
                    <a:pt x="84" y="625"/>
                  </a:lnTo>
                  <a:lnTo>
                    <a:pt x="88" y="612"/>
                  </a:lnTo>
                  <a:lnTo>
                    <a:pt x="89" y="599"/>
                  </a:lnTo>
                  <a:lnTo>
                    <a:pt x="89" y="587"/>
                  </a:lnTo>
                  <a:lnTo>
                    <a:pt x="91" y="558"/>
                  </a:lnTo>
                  <a:lnTo>
                    <a:pt x="91" y="545"/>
                  </a:lnTo>
                  <a:lnTo>
                    <a:pt x="89" y="53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147511" tIns="73756" rIns="147511" bIns="73756"/>
            <a:lstStyle/>
            <a:p>
              <a:endParaRPr lang="ro-RO">
                <a:solidFill>
                  <a:prstClr val="black"/>
                </a:solidFill>
              </a:endParaRPr>
            </a:p>
          </p:txBody>
        </p:sp>
      </p:grpSp>
      <p:sp>
        <p:nvSpPr>
          <p:cNvPr id="48" name="Rectangle 47"/>
          <p:cNvSpPr>
            <a:spLocks noChangeArrowheads="1"/>
          </p:cNvSpPr>
          <p:nvPr/>
        </p:nvSpPr>
        <p:spPr bwMode="auto">
          <a:xfrm>
            <a:off x="0" y="914400"/>
            <a:ext cx="9144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o-RO" altLang="en-US" sz="2000" b="1" dirty="0" smtClean="0">
                <a:solidFill>
                  <a:srgbClr val="1F497D">
                    <a:lumMod val="75000"/>
                  </a:srgb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SERVIREA COMUNITĂȚII</a:t>
            </a:r>
            <a:endParaRPr lang="en-US" altLang="en-US" sz="2000" b="1" dirty="0" smtClean="0">
              <a:solidFill>
                <a:srgbClr val="1F497D">
                  <a:lumMod val="75000"/>
                </a:srgb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9" name="TextBox 34"/>
          <p:cNvSpPr txBox="1">
            <a:spLocks noChangeArrowheads="1"/>
          </p:cNvSpPr>
          <p:nvPr/>
        </p:nvSpPr>
        <p:spPr bwMode="auto">
          <a:xfrm>
            <a:off x="133557" y="2030836"/>
            <a:ext cx="4953000" cy="831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47511" tIns="73756" rIns="147511" bIns="73756">
            <a:spAutoFit/>
          </a:bodyPr>
          <a:lstStyle/>
          <a:p>
            <a:pPr marL="0" lvl="1" algn="just">
              <a:spcBef>
                <a:spcPts val="963"/>
              </a:spcBef>
            </a:pPr>
            <a:r>
              <a:rPr lang="ro-RO" altLang="en-US" b="1" dirty="0" smtClean="0">
                <a:solidFill>
                  <a:prstClr val="black"/>
                </a:solidFill>
                <a:latin typeface="Verdana" pitchFamily="34" charset="0"/>
              </a:rPr>
              <a:t>951.193 de intervenții </a:t>
            </a:r>
            <a:endParaRPr lang="en-US" altLang="en-US" b="1" dirty="0" smtClean="0">
              <a:solidFill>
                <a:prstClr val="black"/>
              </a:solidFill>
              <a:latin typeface="Verdana" pitchFamily="34" charset="0"/>
            </a:endParaRPr>
          </a:p>
          <a:p>
            <a:pPr marL="0" lvl="1" algn="just">
              <a:spcBef>
                <a:spcPts val="963"/>
              </a:spcBef>
            </a:pPr>
            <a:r>
              <a:rPr lang="ro-RO" altLang="en-US" dirty="0" smtClean="0">
                <a:solidFill>
                  <a:prstClr val="black"/>
                </a:solidFill>
                <a:latin typeface="Verdana" pitchFamily="34" charset="0"/>
              </a:rPr>
              <a:t>la evenimente</a:t>
            </a:r>
            <a:endParaRPr lang="ro-RO" altLang="en-US" sz="2300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51" name="TextBox 36"/>
          <p:cNvSpPr txBox="1">
            <a:spLocks noChangeArrowheads="1"/>
          </p:cNvSpPr>
          <p:nvPr/>
        </p:nvSpPr>
        <p:spPr bwMode="auto">
          <a:xfrm>
            <a:off x="152400" y="3211051"/>
            <a:ext cx="2667000" cy="979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47511" tIns="73756" rIns="147511" bIns="73756">
            <a:spAutoFit/>
          </a:bodyPr>
          <a:lstStyle/>
          <a:p>
            <a:pPr marL="0" lvl="1" algn="just"/>
            <a:r>
              <a:rPr lang="ro-RO" altLang="en-US" b="1" dirty="0" smtClean="0">
                <a:solidFill>
                  <a:prstClr val="black"/>
                </a:solidFill>
                <a:latin typeface="Verdana" pitchFamily="34" charset="0"/>
              </a:rPr>
              <a:t>59.053 de acțiuni </a:t>
            </a:r>
          </a:p>
          <a:p>
            <a:pPr marL="0" lvl="1" algn="just"/>
            <a:r>
              <a:rPr lang="ro-RO" altLang="en-US" b="1" dirty="0" smtClean="0">
                <a:solidFill>
                  <a:prstClr val="black"/>
                </a:solidFill>
                <a:latin typeface="Verdana" pitchFamily="34" charset="0"/>
              </a:rPr>
              <a:t>de </a:t>
            </a:r>
            <a:r>
              <a:rPr lang="ro-RO" altLang="en-US" b="1" dirty="0">
                <a:solidFill>
                  <a:prstClr val="black"/>
                </a:solidFill>
                <a:latin typeface="Verdana" pitchFamily="34" charset="0"/>
              </a:rPr>
              <a:t>amploare  </a:t>
            </a:r>
            <a:endParaRPr lang="ro-RO" altLang="en-US" b="1" dirty="0" smtClean="0">
              <a:solidFill>
                <a:prstClr val="black"/>
              </a:solidFill>
              <a:latin typeface="Verdana" pitchFamily="34" charset="0"/>
            </a:endParaRPr>
          </a:p>
          <a:p>
            <a:pPr marL="0" lvl="1" algn="just"/>
            <a:r>
              <a:rPr lang="ro-RO" altLang="en-US" dirty="0" smtClean="0">
                <a:solidFill>
                  <a:prstClr val="black"/>
                </a:solidFill>
                <a:latin typeface="Verdana" pitchFamily="34" charset="0"/>
              </a:rPr>
              <a:t>cu </a:t>
            </a:r>
            <a:r>
              <a:rPr lang="ro-RO" altLang="en-US" dirty="0">
                <a:solidFill>
                  <a:prstClr val="black"/>
                </a:solidFill>
                <a:latin typeface="Verdana" pitchFamily="34" charset="0"/>
              </a:rPr>
              <a:t>efective </a:t>
            </a:r>
            <a:r>
              <a:rPr lang="ro-RO" altLang="en-US" dirty="0" smtClean="0">
                <a:solidFill>
                  <a:prstClr val="black"/>
                </a:solidFill>
                <a:latin typeface="Verdana" pitchFamily="34" charset="0"/>
              </a:rPr>
              <a:t>mărite</a:t>
            </a:r>
            <a:endParaRPr lang="ro-RO" altLang="en-US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52" name="TextBox 38"/>
          <p:cNvSpPr txBox="1">
            <a:spLocks noChangeArrowheads="1"/>
          </p:cNvSpPr>
          <p:nvPr/>
        </p:nvSpPr>
        <p:spPr bwMode="auto">
          <a:xfrm>
            <a:off x="152400" y="4572000"/>
            <a:ext cx="4038600" cy="70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47511" tIns="73756" rIns="147511" bIns="73756">
            <a:spAutoFit/>
          </a:bodyPr>
          <a:lstStyle/>
          <a:p>
            <a:pPr marL="0" lvl="1" algn="just"/>
            <a:r>
              <a:rPr lang="ro-RO" altLang="en-US" b="1" dirty="0" smtClean="0">
                <a:solidFill>
                  <a:prstClr val="black"/>
                </a:solidFill>
                <a:latin typeface="Verdana" pitchFamily="34" charset="0"/>
              </a:rPr>
              <a:t>783.519 intervenții </a:t>
            </a:r>
          </a:p>
          <a:p>
            <a:pPr marL="0" lvl="1" algn="just"/>
            <a:r>
              <a:rPr lang="ro-RO" altLang="en-US" dirty="0" smtClean="0">
                <a:solidFill>
                  <a:prstClr val="black"/>
                </a:solidFill>
                <a:latin typeface="Verdana" pitchFamily="34" charset="0"/>
              </a:rPr>
              <a:t>la</a:t>
            </a:r>
            <a:r>
              <a:rPr lang="ro-RO" altLang="en-US" b="1" dirty="0" smtClean="0">
                <a:solidFill>
                  <a:prstClr val="black"/>
                </a:solidFill>
                <a:latin typeface="Verdana" pitchFamily="34" charset="0"/>
              </a:rPr>
              <a:t> </a:t>
            </a:r>
            <a:r>
              <a:rPr lang="ro-RO" altLang="en-US" dirty="0" smtClean="0">
                <a:solidFill>
                  <a:prstClr val="black"/>
                </a:solidFill>
                <a:latin typeface="Verdana" pitchFamily="34" charset="0"/>
              </a:rPr>
              <a:t>solicitările prin SNUAU 112</a:t>
            </a:r>
          </a:p>
        </p:txBody>
      </p:sp>
      <p:sp>
        <p:nvSpPr>
          <p:cNvPr id="53" name="TextBox 39"/>
          <p:cNvSpPr txBox="1">
            <a:spLocks noChangeArrowheads="1"/>
          </p:cNvSpPr>
          <p:nvPr/>
        </p:nvSpPr>
        <p:spPr bwMode="auto">
          <a:xfrm>
            <a:off x="152400" y="5562600"/>
            <a:ext cx="3962400" cy="70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47511" tIns="73756" rIns="147511" bIns="73756">
            <a:spAutoFit/>
          </a:bodyPr>
          <a:lstStyle/>
          <a:p>
            <a:pPr marL="0" lvl="1" algn="just">
              <a:spcBef>
                <a:spcPts val="963"/>
              </a:spcBef>
            </a:pPr>
            <a:r>
              <a:rPr lang="ro-RO" altLang="en-US" b="1" dirty="0" smtClean="0">
                <a:solidFill>
                  <a:prstClr val="black"/>
                </a:solidFill>
                <a:latin typeface="Verdana" pitchFamily="34" charset="0"/>
              </a:rPr>
              <a:t>36.060 de măsuri de ordine </a:t>
            </a:r>
            <a:r>
              <a:rPr lang="ro-RO" altLang="en-US" dirty="0" smtClean="0">
                <a:solidFill>
                  <a:prstClr val="black"/>
                </a:solidFill>
                <a:latin typeface="Verdana" pitchFamily="34" charset="0"/>
              </a:rPr>
              <a:t>la manifestări/adunări publice</a:t>
            </a:r>
            <a:endParaRPr lang="ro-RO" altLang="en-US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55" name="TextBox 41"/>
          <p:cNvSpPr txBox="1">
            <a:spLocks noChangeArrowheads="1"/>
          </p:cNvSpPr>
          <p:nvPr/>
        </p:nvSpPr>
        <p:spPr bwMode="auto">
          <a:xfrm>
            <a:off x="5258216" y="5865085"/>
            <a:ext cx="3581972" cy="425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47511" tIns="73756" rIns="147511" bIns="73756">
            <a:spAutoFit/>
          </a:bodyPr>
          <a:lstStyle/>
          <a:p>
            <a:pPr marL="0" lvl="1" algn="ctr"/>
            <a:r>
              <a:rPr lang="ro-RO" altLang="ro-RO" b="1" dirty="0" smtClean="0">
                <a:solidFill>
                  <a:prstClr val="black"/>
                </a:solidFill>
                <a:latin typeface="Verdana" pitchFamily="34" charset="0"/>
              </a:rPr>
              <a:t>3.241 de persoane </a:t>
            </a:r>
            <a:r>
              <a:rPr lang="ro-RO" altLang="ro-RO" dirty="0" smtClean="0">
                <a:solidFill>
                  <a:prstClr val="black"/>
                </a:solidFill>
                <a:latin typeface="Verdana" pitchFamily="34" charset="0"/>
              </a:rPr>
              <a:t>salvate</a:t>
            </a:r>
            <a:endParaRPr lang="ro-RO" altLang="en-US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56" name="TextBox 42"/>
          <p:cNvSpPr txBox="1">
            <a:spLocks noChangeArrowheads="1"/>
          </p:cNvSpPr>
          <p:nvPr/>
        </p:nvSpPr>
        <p:spPr bwMode="auto">
          <a:xfrm>
            <a:off x="5562600" y="2053300"/>
            <a:ext cx="3292206" cy="70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47511" tIns="73756" rIns="147511" bIns="73756">
            <a:spAutoFit/>
          </a:bodyPr>
          <a:lstStyle/>
          <a:p>
            <a:pPr marL="0" lvl="1" algn="r"/>
            <a:r>
              <a:rPr lang="ro-RO" altLang="en-US" b="1" dirty="0" smtClean="0">
                <a:solidFill>
                  <a:prstClr val="black"/>
                </a:solidFill>
                <a:latin typeface="Verdana" pitchFamily="34" charset="0"/>
              </a:rPr>
              <a:t>122.693 de stări conflictuale </a:t>
            </a:r>
            <a:r>
              <a:rPr lang="ro-RO" altLang="en-US" dirty="0" smtClean="0">
                <a:solidFill>
                  <a:prstClr val="black"/>
                </a:solidFill>
                <a:latin typeface="Verdana" pitchFamily="34" charset="0"/>
              </a:rPr>
              <a:t>aplanate</a:t>
            </a:r>
            <a:endParaRPr lang="ro-RO" altLang="en-US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59" name="TextBox 45"/>
          <p:cNvSpPr txBox="1">
            <a:spLocks noChangeArrowheads="1"/>
          </p:cNvSpPr>
          <p:nvPr/>
        </p:nvSpPr>
        <p:spPr bwMode="auto">
          <a:xfrm>
            <a:off x="5718109" y="4902508"/>
            <a:ext cx="3098130" cy="70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47511" tIns="73756" rIns="147511" bIns="73756">
            <a:spAutoFit/>
          </a:bodyPr>
          <a:lstStyle/>
          <a:p>
            <a:pPr marL="0" lvl="1" algn="r">
              <a:spcBef>
                <a:spcPts val="963"/>
              </a:spcBef>
            </a:pPr>
            <a:r>
              <a:rPr lang="ro-RO" altLang="ro-RO" b="1" dirty="0" smtClean="0">
                <a:solidFill>
                  <a:prstClr val="black"/>
                </a:solidFill>
                <a:latin typeface="Verdana" pitchFamily="34" charset="0"/>
              </a:rPr>
              <a:t>78.506 </a:t>
            </a:r>
            <a:r>
              <a:rPr lang="ro-RO" altLang="ro-RO" b="1" dirty="0">
                <a:solidFill>
                  <a:prstClr val="black"/>
                </a:solidFill>
                <a:latin typeface="Verdana" pitchFamily="34" charset="0"/>
              </a:rPr>
              <a:t>infracțiuni </a:t>
            </a:r>
            <a:r>
              <a:rPr lang="ro-RO" altLang="ro-RO" dirty="0">
                <a:solidFill>
                  <a:prstClr val="black"/>
                </a:solidFill>
                <a:latin typeface="Verdana" pitchFamily="34" charset="0"/>
              </a:rPr>
              <a:t>descoperite în </a:t>
            </a:r>
            <a:r>
              <a:rPr lang="ro-RO" altLang="ro-RO" dirty="0" smtClean="0">
                <a:solidFill>
                  <a:prstClr val="black"/>
                </a:solidFill>
                <a:latin typeface="Verdana" pitchFamily="34" charset="0"/>
              </a:rPr>
              <a:t>flagrant</a:t>
            </a:r>
            <a:endParaRPr lang="ro-RO" altLang="en-US" dirty="0">
              <a:solidFill>
                <a:prstClr val="black"/>
              </a:solidFill>
              <a:latin typeface="Verdana" pitchFamily="34" charset="0"/>
            </a:endParaRPr>
          </a:p>
        </p:txBody>
      </p:sp>
      <p:cxnSp>
        <p:nvCxnSpPr>
          <p:cNvPr id="60" name="Straight Connector 59"/>
          <p:cNvCxnSpPr/>
          <p:nvPr/>
        </p:nvCxnSpPr>
        <p:spPr>
          <a:xfrm>
            <a:off x="266699" y="2817247"/>
            <a:ext cx="27813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304800" y="6248400"/>
            <a:ext cx="3713956" cy="171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304800" y="4114800"/>
            <a:ext cx="2209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304800" y="5257800"/>
            <a:ext cx="3276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5791200" y="5638800"/>
            <a:ext cx="2895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5867400" y="4572000"/>
            <a:ext cx="2819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6096000" y="2756250"/>
            <a:ext cx="2590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5410200" y="6248400"/>
            <a:ext cx="3276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43"/>
          <p:cNvSpPr txBox="1">
            <a:spLocks noChangeArrowheads="1"/>
          </p:cNvSpPr>
          <p:nvPr/>
        </p:nvSpPr>
        <p:spPr bwMode="auto">
          <a:xfrm>
            <a:off x="5638800" y="2991271"/>
            <a:ext cx="3178870" cy="1256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47511" tIns="73756" rIns="147511" bIns="73756">
            <a:spAutoFit/>
          </a:bodyPr>
          <a:lstStyle/>
          <a:p>
            <a:pPr marL="0" lvl="1" algn="r">
              <a:spcBef>
                <a:spcPts val="963"/>
              </a:spcBef>
            </a:pPr>
            <a:r>
              <a:rPr lang="ro-RO" altLang="en-US" b="1" dirty="0" smtClean="0">
                <a:solidFill>
                  <a:prstClr val="black"/>
                </a:solidFill>
                <a:latin typeface="Verdana" pitchFamily="34" charset="0"/>
              </a:rPr>
              <a:t>13.806 </a:t>
            </a:r>
            <a:r>
              <a:rPr lang="en-US" altLang="en-US" b="1" dirty="0" err="1" smtClean="0">
                <a:solidFill>
                  <a:prstClr val="black"/>
                </a:solidFill>
                <a:latin typeface="Verdana" pitchFamily="34" charset="0"/>
              </a:rPr>
              <a:t>cazuri</a:t>
            </a:r>
            <a:r>
              <a:rPr lang="en-US" altLang="en-US" b="1" dirty="0" smtClean="0">
                <a:solidFill>
                  <a:prstClr val="black"/>
                </a:solidFill>
                <a:latin typeface="Verdana" pitchFamily="34" charset="0"/>
              </a:rPr>
              <a:t> de </a:t>
            </a:r>
            <a:r>
              <a:rPr lang="ro-RO" altLang="en-US" b="1" dirty="0" smtClean="0">
                <a:solidFill>
                  <a:prstClr val="black"/>
                </a:solidFill>
                <a:latin typeface="Verdana" pitchFamily="34" charset="0"/>
              </a:rPr>
              <a:t>minori </a:t>
            </a:r>
            <a:r>
              <a:rPr lang="ro-RO" altLang="en-US" b="1" dirty="0">
                <a:solidFill>
                  <a:prstClr val="black"/>
                </a:solidFill>
                <a:latin typeface="Verdana" pitchFamily="34" charset="0"/>
              </a:rPr>
              <a:t>lipsiți de supraveghere </a:t>
            </a:r>
            <a:r>
              <a:rPr lang="ro-RO" altLang="en-US" b="1" dirty="0" smtClean="0">
                <a:solidFill>
                  <a:prstClr val="black"/>
                </a:solidFill>
                <a:latin typeface="Verdana" pitchFamily="34" charset="0"/>
              </a:rPr>
              <a:t>soluționate</a:t>
            </a:r>
            <a:endParaRPr lang="ro-RO" altLang="en-US" b="1" dirty="0">
              <a:solidFill>
                <a:prstClr val="black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1481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9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10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48" grpId="0"/>
      <p:bldP spid="49" grpId="0"/>
      <p:bldP spid="51" grpId="0"/>
      <p:bldP spid="52" grpId="0"/>
      <p:bldP spid="53" grpId="0"/>
      <p:bldP spid="55" grpId="0"/>
      <p:bldP spid="56" grpId="0"/>
      <p:bldP spid="59" grpId="0"/>
      <p:bldP spid="8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F8656F35-015B-47B1-8699-35E4ACA9C30E}" type="slidenum">
              <a:rPr lang="en-US" b="1"/>
              <a:pPr>
                <a:defRPr/>
              </a:pPr>
              <a:t>5</a:t>
            </a:fld>
            <a:endParaRPr lang="en-US" b="1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914400"/>
            <a:ext cx="9144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o-RO" altLang="en-US" sz="2000" b="1" dirty="0" smtClean="0">
                <a:solidFill>
                  <a:srgbClr val="1F497D">
                    <a:lumMod val="75000"/>
                  </a:srgb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PREVENIREA ȘI COMBATEREA CRIMINALITĂȚII</a:t>
            </a:r>
            <a:endParaRPr lang="en-US" altLang="en-US" sz="2000" b="1" dirty="0" smtClean="0">
              <a:solidFill>
                <a:srgbClr val="1F497D">
                  <a:lumMod val="75000"/>
                </a:srgb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1371600"/>
            <a:ext cx="3581400" cy="232371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ro-RO" sz="1600" b="1" dirty="0" smtClean="0">
                <a:solidFill>
                  <a:prstClr val="black"/>
                </a:solidFill>
                <a:latin typeface="Verdana" panose="020B0604030504040204" pitchFamily="34" charset="0"/>
              </a:rPr>
              <a:t>  </a:t>
            </a:r>
            <a:r>
              <a:rPr lang="ro-RO" sz="1700" b="1" dirty="0" smtClean="0">
                <a:solidFill>
                  <a:prstClr val="black"/>
                </a:solidFill>
                <a:latin typeface="Verdana" panose="020B0604030504040204" pitchFamily="34" charset="0"/>
              </a:rPr>
              <a:t>501 proiecte/campanii derulate;</a:t>
            </a:r>
          </a:p>
          <a:p>
            <a:pPr algn="just"/>
            <a:endParaRPr lang="ro-RO" sz="1700" b="1" dirty="0" smtClean="0">
              <a:solidFill>
                <a:prstClr val="black"/>
              </a:solidFill>
              <a:latin typeface="Verdana" panose="020B0604030504040204" pitchFamily="34" charset="0"/>
            </a:endParaRPr>
          </a:p>
          <a:p>
            <a:pPr algn="just"/>
            <a:endParaRPr lang="ro-RO" sz="400" dirty="0" smtClean="0">
              <a:solidFill>
                <a:prstClr val="black"/>
              </a:solidFill>
              <a:latin typeface="Verdana" panose="020B0604030504040204" pitchFamily="34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ro-RO" sz="1700" b="1" dirty="0" smtClean="0">
                <a:solidFill>
                  <a:prstClr val="black"/>
                </a:solidFill>
                <a:latin typeface="Verdana" panose="020B0604030504040204" pitchFamily="34" charset="0"/>
              </a:rPr>
              <a:t>  3.051 de parteneri cooptați;</a:t>
            </a:r>
          </a:p>
          <a:p>
            <a:pPr algn="just"/>
            <a:endParaRPr lang="ro-RO" sz="1700" b="1" dirty="0" smtClean="0">
              <a:solidFill>
                <a:prstClr val="black"/>
              </a:solidFill>
              <a:latin typeface="Verdana" panose="020B0604030504040204" pitchFamily="34" charset="0"/>
            </a:endParaRPr>
          </a:p>
          <a:p>
            <a:pPr algn="just"/>
            <a:endParaRPr lang="ro-RO" sz="500" b="1" dirty="0" smtClean="0">
              <a:solidFill>
                <a:prstClr val="black"/>
              </a:solidFill>
              <a:latin typeface="Verdana" panose="020B0604030504040204" pitchFamily="34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ro-RO" sz="1700" b="1" dirty="0" smtClean="0">
                <a:solidFill>
                  <a:prstClr val="black"/>
                </a:solidFill>
                <a:latin typeface="Verdana" panose="020B0604030504040204" pitchFamily="34" charset="0"/>
              </a:rPr>
              <a:t>  18.869 de acțiuni cu caracter preventiv.</a:t>
            </a:r>
          </a:p>
        </p:txBody>
      </p:sp>
      <p:sp>
        <p:nvSpPr>
          <p:cNvPr id="7" name="TextBox 43"/>
          <p:cNvSpPr txBox="1">
            <a:spLocks noChangeArrowheads="1"/>
          </p:cNvSpPr>
          <p:nvPr/>
        </p:nvSpPr>
        <p:spPr bwMode="auto">
          <a:xfrm>
            <a:off x="4572000" y="1371600"/>
            <a:ext cx="4267200" cy="1256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47511" tIns="73756" rIns="147511" bIns="73756">
            <a:spAutoFit/>
          </a:bodyPr>
          <a:lstStyle/>
          <a:p>
            <a:pPr marL="0" lvl="1" algn="ctr"/>
            <a:r>
              <a:rPr lang="ro-RO" altLang="en-US" b="1" dirty="0" smtClean="0">
                <a:solidFill>
                  <a:prstClr val="black"/>
                </a:solidFill>
                <a:latin typeface="Verdana" pitchFamily="34" charset="0"/>
              </a:rPr>
              <a:t>Domenii prioritare:</a:t>
            </a:r>
          </a:p>
          <a:p>
            <a:pPr marL="0" lvl="1" algn="just">
              <a:buFont typeface="Wingdings" pitchFamily="2" charset="2"/>
              <a:buChar char="ü"/>
            </a:pPr>
            <a:r>
              <a:rPr lang="ro-RO" altLang="en-US" dirty="0" smtClean="0">
                <a:solidFill>
                  <a:prstClr val="black"/>
                </a:solidFill>
                <a:latin typeface="Verdana" pitchFamily="34" charset="0"/>
              </a:rPr>
              <a:t> delicvența juvenilă;</a:t>
            </a:r>
          </a:p>
          <a:p>
            <a:pPr marL="0" lvl="1" algn="just">
              <a:buFont typeface="Wingdings" pitchFamily="2" charset="2"/>
              <a:buChar char="ü"/>
            </a:pPr>
            <a:r>
              <a:rPr lang="ro-RO" altLang="en-US" dirty="0" smtClean="0">
                <a:solidFill>
                  <a:prstClr val="black"/>
                </a:solidFill>
                <a:latin typeface="Verdana" pitchFamily="34" charset="0"/>
              </a:rPr>
              <a:t> violența în familie;</a:t>
            </a:r>
          </a:p>
          <a:p>
            <a:pPr marL="0" lvl="1" algn="just">
              <a:buFont typeface="Wingdings" pitchFamily="2" charset="2"/>
              <a:buChar char="ü"/>
            </a:pPr>
            <a:r>
              <a:rPr lang="ro-RO" altLang="en-US" dirty="0" smtClean="0">
                <a:solidFill>
                  <a:prstClr val="black"/>
                </a:solidFill>
                <a:latin typeface="Verdana" pitchFamily="34" charset="0"/>
              </a:rPr>
              <a:t> infracțiuni contra patrimoniului.</a:t>
            </a:r>
            <a:endParaRPr lang="ro-RO" altLang="en-US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24400" y="2743200"/>
            <a:ext cx="3962400" cy="87716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o-RO" sz="1700" b="1" i="1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„</a:t>
            </a:r>
            <a:r>
              <a:rPr lang="ro-RO" sz="1700" b="1" i="1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Aripi frânte</a:t>
            </a:r>
            <a:r>
              <a:rPr lang="en-US" sz="1700" b="1" i="1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”</a:t>
            </a:r>
            <a:r>
              <a:rPr lang="ro-RO" sz="1700" b="1" i="1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</a:p>
          <a:p>
            <a:pPr algn="ctr"/>
            <a:r>
              <a:rPr lang="ro-RO" sz="1700" b="1" i="1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„</a:t>
            </a:r>
            <a:r>
              <a:rPr lang="ro-RO" sz="1700" b="1" i="1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Școala Siguranța Tedi</a:t>
            </a:r>
            <a:r>
              <a:rPr lang="en-US" sz="1700" b="1" i="1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”</a:t>
            </a:r>
            <a:r>
              <a:rPr lang="ro-RO" sz="1700" b="1" i="1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</a:p>
          <a:p>
            <a:pPr algn="ctr"/>
            <a:r>
              <a:rPr lang="ro-RO" sz="1700" b="1" i="1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„</a:t>
            </a:r>
            <a:r>
              <a:rPr lang="ro-RO" sz="1700" b="1" i="1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Fără discriminare</a:t>
            </a:r>
            <a:r>
              <a:rPr lang="en-US" sz="1700" b="1" i="1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”</a:t>
            </a:r>
            <a:endParaRPr lang="ro-RO" sz="1700" i="1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4019490"/>
            <a:ext cx="9144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o-RO" altLang="en-US" sz="2000" b="1" dirty="0" smtClean="0">
                <a:solidFill>
                  <a:srgbClr val="1F497D">
                    <a:lumMod val="75000"/>
                  </a:srgb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COMBATEREA CRIMINALITĂȚII</a:t>
            </a:r>
            <a:endParaRPr lang="en-US" altLang="en-US" sz="2000" b="1" dirty="0" smtClean="0">
              <a:solidFill>
                <a:srgbClr val="1F497D">
                  <a:lumMod val="75000"/>
                </a:srgb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0" y="4572000"/>
            <a:ext cx="5638800" cy="1752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altLang="en-US" dirty="0" smtClean="0">
                <a:solidFill>
                  <a:srgbClr val="1F497D">
                    <a:lumMod val="75000"/>
                  </a:srgbClr>
                </a:solidFill>
                <a:latin typeface="Verdana" pitchFamily="34" charset="0"/>
              </a:rPr>
              <a:t>Volumul de muncă: </a:t>
            </a:r>
            <a:r>
              <a:rPr lang="ro-RO" altLang="en-US" b="1" dirty="0" smtClean="0">
                <a:solidFill>
                  <a:srgbClr val="1F497D">
                    <a:lumMod val="75000"/>
                  </a:srgbClr>
                </a:solidFill>
                <a:latin typeface="Verdana" pitchFamily="34" charset="0"/>
              </a:rPr>
              <a:t>1,6 milioane de dosare </a:t>
            </a:r>
            <a:r>
              <a:rPr lang="ro-RO" altLang="en-US" dirty="0" smtClean="0">
                <a:solidFill>
                  <a:srgbClr val="1F497D">
                    <a:lumMod val="75000"/>
                  </a:srgbClr>
                </a:solidFill>
                <a:latin typeface="Verdana" pitchFamily="34" charset="0"/>
              </a:rPr>
              <a:t>penale</a:t>
            </a:r>
          </a:p>
          <a:p>
            <a:pPr algn="ctr"/>
            <a:endParaRPr lang="ro-RO" altLang="en-US" dirty="0" smtClean="0">
              <a:solidFill>
                <a:srgbClr val="1F497D">
                  <a:lumMod val="75000"/>
                </a:srgbClr>
              </a:solidFill>
              <a:latin typeface="Verdana" pitchFamily="34" charset="0"/>
            </a:endParaRPr>
          </a:p>
          <a:p>
            <a:pPr algn="ctr"/>
            <a:r>
              <a:rPr lang="ro-RO" altLang="en-US" b="1" dirty="0" smtClean="0">
                <a:solidFill>
                  <a:srgbClr val="1F497D">
                    <a:lumMod val="75000"/>
                  </a:srgbClr>
                </a:solidFill>
                <a:latin typeface="Verdana" pitchFamily="34" charset="0"/>
              </a:rPr>
              <a:t>648 de acțiuni </a:t>
            </a:r>
            <a:r>
              <a:rPr lang="ro-RO" altLang="en-US" dirty="0" smtClean="0">
                <a:solidFill>
                  <a:srgbClr val="1F497D">
                    <a:lumMod val="75000"/>
                  </a:srgbClr>
                </a:solidFill>
                <a:latin typeface="Verdana" pitchFamily="34" charset="0"/>
              </a:rPr>
              <a:t>pentru combaterea criminalității cu </a:t>
            </a:r>
            <a:r>
              <a:rPr lang="ro-RO" altLang="en-US" b="1" dirty="0" smtClean="0">
                <a:solidFill>
                  <a:srgbClr val="1F497D">
                    <a:lumMod val="75000"/>
                  </a:srgbClr>
                </a:solidFill>
                <a:latin typeface="Verdana" pitchFamily="34" charset="0"/>
              </a:rPr>
              <a:t>4.159 de percheziții domiciliare </a:t>
            </a:r>
            <a:r>
              <a:rPr lang="ro-RO" altLang="en-US" dirty="0" smtClean="0">
                <a:solidFill>
                  <a:srgbClr val="1F497D">
                    <a:lumMod val="75000"/>
                  </a:srgbClr>
                </a:solidFill>
                <a:latin typeface="Verdana" pitchFamily="34" charset="0"/>
              </a:rPr>
              <a:t>efectuate</a:t>
            </a:r>
          </a:p>
        </p:txBody>
      </p:sp>
      <p:sp>
        <p:nvSpPr>
          <p:cNvPr id="13" name="Down Arrow 12"/>
          <p:cNvSpPr/>
          <p:nvPr/>
        </p:nvSpPr>
        <p:spPr>
          <a:xfrm>
            <a:off x="8229600" y="4724400"/>
            <a:ext cx="304800" cy="762000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62800" y="5715000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1600" b="1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Infracțiunile </a:t>
            </a:r>
          </a:p>
          <a:p>
            <a:pPr algn="ctr"/>
            <a:r>
              <a:rPr lang="ro-RO" sz="1600" b="1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 tâlhărie</a:t>
            </a:r>
            <a:endParaRPr lang="ro-RO" sz="160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58000" y="4876800"/>
            <a:ext cx="1828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1600" b="1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-11,7%</a:t>
            </a:r>
            <a:endParaRPr lang="ro-RO" sz="160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6181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/>
      <p:bldP spid="8" grpId="0" animBg="1"/>
      <p:bldP spid="9" grpId="0"/>
      <p:bldP spid="10" grpId="0" animBg="1"/>
      <p:bldP spid="13" grpId="0" animBg="1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858000" y="6462712"/>
            <a:ext cx="2133600" cy="365125"/>
          </a:xfrm>
        </p:spPr>
        <p:txBody>
          <a:bodyPr/>
          <a:lstStyle/>
          <a:p>
            <a:pPr>
              <a:defRPr/>
            </a:pPr>
            <a:fld id="{F8656F35-015B-47B1-8699-35E4ACA9C30E}" type="slidenum">
              <a:rPr lang="en-US" b="1"/>
              <a:pPr>
                <a:defRPr/>
              </a:pPr>
              <a:t>6</a:t>
            </a:fld>
            <a:endParaRPr lang="en-US" b="1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914400"/>
            <a:ext cx="9144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o-RO" altLang="en-US" sz="2000" b="1" dirty="0" smtClean="0">
                <a:solidFill>
                  <a:srgbClr val="1F497D">
                    <a:lumMod val="75000"/>
                  </a:srgb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COMBATEREA CRIMINALITĂȚII ORGANIZATE</a:t>
            </a:r>
            <a:endParaRPr lang="en-US" altLang="en-US" sz="2000" b="1" dirty="0" smtClean="0">
              <a:solidFill>
                <a:srgbClr val="1F497D">
                  <a:lumMod val="75000"/>
                </a:srgb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Content Placeholder 5"/>
          <p:cNvSpPr txBox="1">
            <a:spLocks/>
          </p:cNvSpPr>
          <p:nvPr/>
        </p:nvSpPr>
        <p:spPr bwMode="auto">
          <a:xfrm>
            <a:off x="381000" y="152400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/>
            <a:r>
              <a:rPr lang="ro-RO" dirty="0" smtClean="0">
                <a:solidFill>
                  <a:srgbClr val="1F497D">
                    <a:lumMod val="75000"/>
                  </a:srgb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Structurile Poliţiei Române au organizat şi desfăşurat, sub coordonarea D.I.I.C.O.T.</a:t>
            </a:r>
            <a:r>
              <a:rPr lang="en-US" b="1" dirty="0" smtClean="0">
                <a:solidFill>
                  <a:srgbClr val="1F497D">
                    <a:lumMod val="75000"/>
                  </a:srgb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</a:t>
            </a:r>
            <a:r>
              <a:rPr lang="ro-RO" b="1" dirty="0" smtClean="0">
                <a:solidFill>
                  <a:srgbClr val="1F497D">
                    <a:lumMod val="75000"/>
                  </a:srgb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1.647 de acţiuni operative</a:t>
            </a:r>
            <a:r>
              <a:rPr lang="ro-RO" dirty="0" smtClean="0">
                <a:solidFill>
                  <a:srgbClr val="1F497D">
                    <a:lumMod val="75000"/>
                  </a:srgb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dintre care </a:t>
            </a:r>
            <a:r>
              <a:rPr lang="ro-RO" b="1" dirty="0" smtClean="0">
                <a:solidFill>
                  <a:srgbClr val="1F497D">
                    <a:lumMod val="75000"/>
                  </a:srgb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453 de amploare;</a:t>
            </a:r>
            <a:endParaRPr lang="en-US" b="1" dirty="0" smtClean="0">
              <a:solidFill>
                <a:srgbClr val="1F497D">
                  <a:lumMod val="75000"/>
                </a:srgb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Content Placeholder 5"/>
          <p:cNvSpPr txBox="1">
            <a:spLocks/>
          </p:cNvSpPr>
          <p:nvPr/>
        </p:nvSpPr>
        <p:spPr bwMode="auto">
          <a:xfrm>
            <a:off x="381000" y="2438400"/>
            <a:ext cx="8534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/>
            <a:r>
              <a:rPr lang="ro-RO" dirty="0" smtClean="0">
                <a:solidFill>
                  <a:srgbClr val="1F497D">
                    <a:lumMod val="75000"/>
                  </a:srgb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Eforturile s-au concretizat în </a:t>
            </a:r>
            <a:r>
              <a:rPr lang="ro-RO" b="1" dirty="0" smtClean="0">
                <a:solidFill>
                  <a:srgbClr val="1F497D">
                    <a:lumMod val="75000"/>
                  </a:srgb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155 de grupări organizate destructurate, </a:t>
            </a:r>
            <a:r>
              <a:rPr lang="ro-RO" dirty="0" smtClean="0">
                <a:solidFill>
                  <a:srgbClr val="1F497D">
                    <a:lumMod val="75000"/>
                  </a:srgb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formate din 1.126 de persoane trimise în judecată;</a:t>
            </a:r>
            <a:endParaRPr lang="en-US" dirty="0" smtClean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Content Placeholder 5"/>
          <p:cNvSpPr txBox="1">
            <a:spLocks/>
          </p:cNvSpPr>
          <p:nvPr/>
        </p:nvSpPr>
        <p:spPr bwMode="auto">
          <a:xfrm>
            <a:off x="457200" y="3124200"/>
            <a:ext cx="5029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/>
            <a:r>
              <a:rPr lang="en-US" b="1" dirty="0" smtClean="0">
                <a:solidFill>
                  <a:srgbClr val="1F497D">
                    <a:lumMod val="75000"/>
                  </a:srgb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Au </a:t>
            </a:r>
            <a:r>
              <a:rPr lang="ro-RO" b="1" dirty="0" smtClean="0">
                <a:solidFill>
                  <a:srgbClr val="1F497D">
                    <a:lumMod val="75000"/>
                  </a:srgb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fost</a:t>
            </a:r>
            <a:r>
              <a:rPr lang="en-US" b="1" dirty="0" smtClean="0">
                <a:solidFill>
                  <a:srgbClr val="1F497D">
                    <a:lumMod val="75000"/>
                  </a:srgb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o-RO" b="1" dirty="0" smtClean="0">
                <a:solidFill>
                  <a:srgbClr val="1F497D">
                    <a:lumMod val="75000"/>
                  </a:srgb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confisc</a:t>
            </a:r>
            <a:r>
              <a:rPr lang="en-US" b="1" dirty="0" smtClean="0">
                <a:solidFill>
                  <a:srgbClr val="1F497D">
                    <a:lumMod val="75000"/>
                  </a:srgb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ate</a:t>
            </a:r>
            <a:r>
              <a:rPr lang="ro-RO" b="1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 </a:t>
            </a:r>
            <a:r>
              <a:rPr lang="ro-RO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8.892.777 de euro</a:t>
            </a:r>
            <a:r>
              <a:rPr lang="ro-RO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ro-RO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65.550 de dolari </a:t>
            </a:r>
            <a:r>
              <a:rPr lang="ro-RO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SUA, </a:t>
            </a:r>
            <a:r>
              <a:rPr lang="ro-RO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16 milioane de lei, 136,22 </a:t>
            </a:r>
            <a:r>
              <a:rPr lang="ro-RO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kg. aur, </a:t>
            </a:r>
            <a:r>
              <a:rPr lang="ro-RO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318,76 kg. </a:t>
            </a:r>
            <a:r>
              <a:rPr lang="ro-RO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droguri şi </a:t>
            </a:r>
            <a:r>
              <a:rPr lang="ro-RO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295.456 de comprimate.</a:t>
            </a:r>
          </a:p>
        </p:txBody>
      </p:sp>
      <p:sp>
        <p:nvSpPr>
          <p:cNvPr id="9" name="Content Placeholder 5"/>
          <p:cNvSpPr txBox="1">
            <a:spLocks/>
          </p:cNvSpPr>
          <p:nvPr/>
        </p:nvSpPr>
        <p:spPr bwMode="auto">
          <a:xfrm>
            <a:off x="0" y="571500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o-RO" b="1" dirty="0" smtClean="0">
                <a:solidFill>
                  <a:srgbClr val="1F497D">
                    <a:lumMod val="75000"/>
                  </a:srgb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Acţiuni semnificative:</a:t>
            </a:r>
            <a:r>
              <a:rPr lang="ro-RO" b="1" i="1" dirty="0" smtClean="0">
                <a:solidFill>
                  <a:srgbClr val="1F497D">
                    <a:lumMod val="75000"/>
                  </a:srgb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„SHOP ONLINE”, „CARGO”, „HOME 2018”, </a:t>
            </a:r>
          </a:p>
          <a:p>
            <a:pPr algn="ctr"/>
            <a:r>
              <a:rPr lang="ro-RO" b="1" i="1" dirty="0" smtClean="0">
                <a:solidFill>
                  <a:srgbClr val="1F497D">
                    <a:lumMod val="75000"/>
                  </a:srgb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„FRUTISIMA”, „DREAMS”, „LEGACY</a:t>
            </a:r>
            <a:r>
              <a:rPr lang="en-US" b="1" i="1" dirty="0" smtClean="0">
                <a:solidFill>
                  <a:srgbClr val="1F497D">
                    <a:lumMod val="75000"/>
                  </a:srgb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”</a:t>
            </a:r>
            <a:r>
              <a:rPr lang="ro-RO" b="1" i="1" dirty="0" smtClean="0">
                <a:solidFill>
                  <a:srgbClr val="1F497D">
                    <a:lumMod val="75000"/>
                  </a:srgb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etc.</a:t>
            </a:r>
          </a:p>
        </p:txBody>
      </p:sp>
      <p:sp>
        <p:nvSpPr>
          <p:cNvPr id="28" name="Content Placeholder 5"/>
          <p:cNvSpPr txBox="1">
            <a:spLocks/>
          </p:cNvSpPr>
          <p:nvPr/>
        </p:nvSpPr>
        <p:spPr bwMode="auto">
          <a:xfrm>
            <a:off x="457200" y="4343400"/>
            <a:ext cx="5029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>
              <a:spcBef>
                <a:spcPts val="1800"/>
              </a:spcBef>
            </a:pPr>
            <a:r>
              <a:rPr lang="ro-RO" b="1" dirty="0" smtClean="0">
                <a:solidFill>
                  <a:srgbClr val="1F497D">
                    <a:lumMod val="75000"/>
                  </a:srgb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Au fost instituite sechestre asigurătorii pentru</a:t>
            </a:r>
            <a:r>
              <a:rPr lang="ro-RO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 </a:t>
            </a:r>
            <a:r>
              <a:rPr lang="ro-RO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456 de imobile şi  318 autoturisme.</a:t>
            </a:r>
            <a:endParaRPr lang="en-US" dirty="0" smtClean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172200" y="3352800"/>
            <a:ext cx="2514600" cy="2057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665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9" grpId="0" build="allAtOnce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858000" y="6462712"/>
            <a:ext cx="2133600" cy="365125"/>
          </a:xfrm>
        </p:spPr>
        <p:txBody>
          <a:bodyPr/>
          <a:lstStyle/>
          <a:p>
            <a:pPr>
              <a:defRPr/>
            </a:pPr>
            <a:fld id="{F8656F35-015B-47B1-8699-35E4ACA9C30E}" type="slidenum">
              <a:rPr lang="en-US" b="1"/>
              <a:pPr>
                <a:defRPr/>
              </a:pPr>
              <a:t>7</a:t>
            </a:fld>
            <a:endParaRPr lang="en-US" b="1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914400"/>
            <a:ext cx="9144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o-RO" altLang="en-US" sz="2000" b="1" dirty="0" smtClean="0">
                <a:solidFill>
                  <a:srgbClr val="1F497D">
                    <a:lumMod val="75000"/>
                  </a:srgb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INVESTIGAREA CRIMINALITĂȚII ECONOMICE</a:t>
            </a:r>
            <a:endParaRPr lang="en-US" altLang="en-US" sz="2000" b="1" dirty="0" smtClean="0">
              <a:solidFill>
                <a:srgbClr val="1F497D">
                  <a:lumMod val="75000"/>
                </a:srgb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Freeform 4"/>
          <p:cNvSpPr/>
          <p:nvPr/>
        </p:nvSpPr>
        <p:spPr bwMode="auto">
          <a:xfrm>
            <a:off x="381000" y="1282262"/>
            <a:ext cx="2743200" cy="417151"/>
          </a:xfrm>
          <a:custGeom>
            <a:avLst/>
            <a:gdLst>
              <a:gd name="connsiteX0" fmla="*/ 0 w 2528292"/>
              <a:gd name="connsiteY0" fmla="*/ 75886 h 758855"/>
              <a:gd name="connsiteX1" fmla="*/ 75886 w 2528292"/>
              <a:gd name="connsiteY1" fmla="*/ 0 h 758855"/>
              <a:gd name="connsiteX2" fmla="*/ 2452407 w 2528292"/>
              <a:gd name="connsiteY2" fmla="*/ 0 h 758855"/>
              <a:gd name="connsiteX3" fmla="*/ 2528293 w 2528292"/>
              <a:gd name="connsiteY3" fmla="*/ 75886 h 758855"/>
              <a:gd name="connsiteX4" fmla="*/ 2528292 w 2528292"/>
              <a:gd name="connsiteY4" fmla="*/ 682970 h 758855"/>
              <a:gd name="connsiteX5" fmla="*/ 2452406 w 2528292"/>
              <a:gd name="connsiteY5" fmla="*/ 758856 h 758855"/>
              <a:gd name="connsiteX6" fmla="*/ 75886 w 2528292"/>
              <a:gd name="connsiteY6" fmla="*/ 758855 h 758855"/>
              <a:gd name="connsiteX7" fmla="*/ 0 w 2528292"/>
              <a:gd name="connsiteY7" fmla="*/ 682969 h 758855"/>
              <a:gd name="connsiteX8" fmla="*/ 0 w 2528292"/>
              <a:gd name="connsiteY8" fmla="*/ 75886 h 758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28292" h="758855">
                <a:moveTo>
                  <a:pt x="0" y="75886"/>
                </a:moveTo>
                <a:cubicBezTo>
                  <a:pt x="0" y="33975"/>
                  <a:pt x="33975" y="0"/>
                  <a:pt x="75886" y="0"/>
                </a:cubicBezTo>
                <a:lnTo>
                  <a:pt x="2452407" y="0"/>
                </a:lnTo>
                <a:cubicBezTo>
                  <a:pt x="2494318" y="0"/>
                  <a:pt x="2528293" y="33975"/>
                  <a:pt x="2528293" y="75886"/>
                </a:cubicBezTo>
                <a:cubicBezTo>
                  <a:pt x="2528293" y="278247"/>
                  <a:pt x="2528292" y="480609"/>
                  <a:pt x="2528292" y="682970"/>
                </a:cubicBezTo>
                <a:cubicBezTo>
                  <a:pt x="2528292" y="724881"/>
                  <a:pt x="2494317" y="758856"/>
                  <a:pt x="2452406" y="758856"/>
                </a:cubicBezTo>
                <a:lnTo>
                  <a:pt x="75886" y="758855"/>
                </a:lnTo>
                <a:cubicBezTo>
                  <a:pt x="33975" y="758855"/>
                  <a:pt x="0" y="724880"/>
                  <a:pt x="0" y="682969"/>
                </a:cubicBezTo>
                <a:lnTo>
                  <a:pt x="0" y="75886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42240" tIns="142240" rIns="142240" bIns="329152"/>
          <a:lstStyle/>
          <a:p>
            <a:pPr algn="ctr" defTabSz="88900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ro-RO" b="1" dirty="0" smtClean="0">
                <a:solidFill>
                  <a:srgbClr val="FFFFFF"/>
                </a:solidFill>
                <a:cs typeface="Arial" charset="0"/>
              </a:rPr>
              <a:t>EVAZIUNE FISCALĂ</a:t>
            </a:r>
            <a:endParaRPr lang="ro-RO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381001" y="1676400"/>
            <a:ext cx="2819399" cy="4572000"/>
          </a:xfrm>
          <a:custGeom>
            <a:avLst/>
            <a:gdLst>
              <a:gd name="connsiteX0" fmla="*/ 0 w 3206759"/>
              <a:gd name="connsiteY0" fmla="*/ 320676 h 3304800"/>
              <a:gd name="connsiteX1" fmla="*/ 320676 w 3206759"/>
              <a:gd name="connsiteY1" fmla="*/ 0 h 3304800"/>
              <a:gd name="connsiteX2" fmla="*/ 2886083 w 3206759"/>
              <a:gd name="connsiteY2" fmla="*/ 0 h 3304800"/>
              <a:gd name="connsiteX3" fmla="*/ 3206759 w 3206759"/>
              <a:gd name="connsiteY3" fmla="*/ 320676 h 3304800"/>
              <a:gd name="connsiteX4" fmla="*/ 3206759 w 3206759"/>
              <a:gd name="connsiteY4" fmla="*/ 2984124 h 3304800"/>
              <a:gd name="connsiteX5" fmla="*/ 2886083 w 3206759"/>
              <a:gd name="connsiteY5" fmla="*/ 3304800 h 3304800"/>
              <a:gd name="connsiteX6" fmla="*/ 320676 w 3206759"/>
              <a:gd name="connsiteY6" fmla="*/ 3304800 h 3304800"/>
              <a:gd name="connsiteX7" fmla="*/ 0 w 3206759"/>
              <a:gd name="connsiteY7" fmla="*/ 2984124 h 3304800"/>
              <a:gd name="connsiteX8" fmla="*/ 0 w 3206759"/>
              <a:gd name="connsiteY8" fmla="*/ 320676 h 3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06759" h="3304800">
                <a:moveTo>
                  <a:pt x="0" y="320676"/>
                </a:moveTo>
                <a:cubicBezTo>
                  <a:pt x="0" y="143572"/>
                  <a:pt x="143572" y="0"/>
                  <a:pt x="320676" y="0"/>
                </a:cubicBezTo>
                <a:lnTo>
                  <a:pt x="2886083" y="0"/>
                </a:lnTo>
                <a:cubicBezTo>
                  <a:pt x="3063187" y="0"/>
                  <a:pt x="3206759" y="143572"/>
                  <a:pt x="3206759" y="320676"/>
                </a:cubicBezTo>
                <a:lnTo>
                  <a:pt x="3206759" y="2984124"/>
                </a:lnTo>
                <a:cubicBezTo>
                  <a:pt x="3206759" y="3161228"/>
                  <a:pt x="3063187" y="3304800"/>
                  <a:pt x="2886083" y="3304800"/>
                </a:cubicBezTo>
                <a:lnTo>
                  <a:pt x="320676" y="3304800"/>
                </a:lnTo>
                <a:cubicBezTo>
                  <a:pt x="143572" y="3304800"/>
                  <a:pt x="0" y="3161228"/>
                  <a:pt x="0" y="2984124"/>
                </a:cubicBezTo>
                <a:lnTo>
                  <a:pt x="0" y="320676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214827" tIns="214827" rIns="214827" bIns="214827"/>
          <a:lstStyle/>
          <a:p>
            <a:pPr marL="171450" lvl="1" indent="-171450" algn="just" defTabSz="7556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Tx/>
              <a:buChar char="•"/>
              <a:defRPr/>
            </a:pPr>
            <a:r>
              <a:rPr lang="ro-RO" altLang="en-US" sz="1700" b="1" dirty="0" smtClean="0">
                <a:solidFill>
                  <a:srgbClr val="254061"/>
                </a:solidFill>
                <a:latin typeface="Verdana" pitchFamily="34" charset="0"/>
                <a:cs typeface="Arial" charset="0"/>
              </a:rPr>
              <a:t>5.091 de suspecți </a:t>
            </a:r>
            <a:r>
              <a:rPr lang="ro-RO" altLang="en-US" sz="1700" dirty="0" smtClean="0">
                <a:solidFill>
                  <a:srgbClr val="254061"/>
                </a:solidFill>
                <a:latin typeface="Verdana" pitchFamily="34" charset="0"/>
                <a:cs typeface="Arial" charset="0"/>
              </a:rPr>
              <a:t>față de care s-a continuat urmărirea penală;</a:t>
            </a:r>
            <a:endParaRPr lang="ro-RO" sz="1700" dirty="0" smtClean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71450" lvl="1" indent="-171450" defTabSz="7556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Tx/>
              <a:buChar char="•"/>
              <a:defRPr/>
            </a:pPr>
            <a:r>
              <a:rPr lang="ro-RO" sz="1700" b="1" dirty="0" smtClean="0">
                <a:solidFill>
                  <a:srgbClr val="25406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371 de cauze complexe instrumentate;</a:t>
            </a:r>
            <a:endParaRPr lang="ro-RO" sz="1700" b="1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71450" lvl="1" indent="-171450" defTabSz="7556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Tx/>
              <a:buChar char="•"/>
              <a:defRPr/>
            </a:pPr>
            <a:r>
              <a:rPr lang="ro-RO" altLang="en-US" sz="1700" b="1" dirty="0" smtClean="0">
                <a:solidFill>
                  <a:srgbClr val="254061"/>
                </a:solidFill>
                <a:latin typeface="Verdana" pitchFamily="34" charset="0"/>
                <a:cs typeface="Arial" charset="0"/>
              </a:rPr>
              <a:t>111.960.479 de lei </a:t>
            </a:r>
            <a:r>
              <a:rPr lang="ro-RO" altLang="en-US" sz="1700" dirty="0" smtClean="0">
                <a:solidFill>
                  <a:srgbClr val="254061"/>
                </a:solidFill>
                <a:latin typeface="Verdana" pitchFamily="34" charset="0"/>
                <a:cs typeface="Arial" charset="0"/>
              </a:rPr>
              <a:t>valoarea bunurilor indisponibilizate;</a:t>
            </a:r>
            <a:endParaRPr lang="ro-RO" sz="1700" dirty="0" smtClean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71450" lvl="1" indent="-171450" defTabSz="7556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Tx/>
              <a:buChar char="•"/>
              <a:defRPr/>
            </a:pPr>
            <a:r>
              <a:rPr lang="ro-RO" sz="16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o-RO" sz="1700" b="1" dirty="0" smtClean="0">
                <a:solidFill>
                  <a:srgbClr val="25406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779.505.683 de lei </a:t>
            </a:r>
            <a:r>
              <a:rPr lang="ro-RO" sz="1700" dirty="0" smtClean="0">
                <a:solidFill>
                  <a:srgbClr val="25406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valoarea măsurilor asigurătorii.</a:t>
            </a:r>
            <a:endParaRPr lang="ro-RO" sz="1700" dirty="0" smtClean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3276600" y="1295400"/>
            <a:ext cx="2743198" cy="417151"/>
          </a:xfrm>
          <a:custGeom>
            <a:avLst/>
            <a:gdLst>
              <a:gd name="connsiteX0" fmla="*/ 0 w 2528292"/>
              <a:gd name="connsiteY0" fmla="*/ 75886 h 758855"/>
              <a:gd name="connsiteX1" fmla="*/ 75886 w 2528292"/>
              <a:gd name="connsiteY1" fmla="*/ 0 h 758855"/>
              <a:gd name="connsiteX2" fmla="*/ 2452407 w 2528292"/>
              <a:gd name="connsiteY2" fmla="*/ 0 h 758855"/>
              <a:gd name="connsiteX3" fmla="*/ 2528293 w 2528292"/>
              <a:gd name="connsiteY3" fmla="*/ 75886 h 758855"/>
              <a:gd name="connsiteX4" fmla="*/ 2528292 w 2528292"/>
              <a:gd name="connsiteY4" fmla="*/ 682970 h 758855"/>
              <a:gd name="connsiteX5" fmla="*/ 2452406 w 2528292"/>
              <a:gd name="connsiteY5" fmla="*/ 758856 h 758855"/>
              <a:gd name="connsiteX6" fmla="*/ 75886 w 2528292"/>
              <a:gd name="connsiteY6" fmla="*/ 758855 h 758855"/>
              <a:gd name="connsiteX7" fmla="*/ 0 w 2528292"/>
              <a:gd name="connsiteY7" fmla="*/ 682969 h 758855"/>
              <a:gd name="connsiteX8" fmla="*/ 0 w 2528292"/>
              <a:gd name="connsiteY8" fmla="*/ 75886 h 758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28292" h="758855">
                <a:moveTo>
                  <a:pt x="0" y="75886"/>
                </a:moveTo>
                <a:cubicBezTo>
                  <a:pt x="0" y="33975"/>
                  <a:pt x="33975" y="0"/>
                  <a:pt x="75886" y="0"/>
                </a:cubicBezTo>
                <a:lnTo>
                  <a:pt x="2452407" y="0"/>
                </a:lnTo>
                <a:cubicBezTo>
                  <a:pt x="2494318" y="0"/>
                  <a:pt x="2528293" y="33975"/>
                  <a:pt x="2528293" y="75886"/>
                </a:cubicBezTo>
                <a:cubicBezTo>
                  <a:pt x="2528293" y="278247"/>
                  <a:pt x="2528292" y="480609"/>
                  <a:pt x="2528292" y="682970"/>
                </a:cubicBezTo>
                <a:cubicBezTo>
                  <a:pt x="2528292" y="724881"/>
                  <a:pt x="2494317" y="758856"/>
                  <a:pt x="2452406" y="758856"/>
                </a:cubicBezTo>
                <a:lnTo>
                  <a:pt x="75886" y="758855"/>
                </a:lnTo>
                <a:cubicBezTo>
                  <a:pt x="33975" y="758855"/>
                  <a:pt x="0" y="724880"/>
                  <a:pt x="0" y="682969"/>
                </a:cubicBezTo>
                <a:lnTo>
                  <a:pt x="0" y="75886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42240" tIns="142240" rIns="142240" bIns="329152"/>
          <a:lstStyle/>
          <a:p>
            <a:pPr algn="ctr" defTabSz="88900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ro-RO" b="1" dirty="0" smtClean="0">
                <a:solidFill>
                  <a:srgbClr val="FFFFFF"/>
                </a:solidFill>
                <a:cs typeface="Arial" charset="0"/>
              </a:rPr>
              <a:t>CONTRABANDĂ</a:t>
            </a:r>
            <a:endParaRPr lang="ro-RO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3276600" y="1689538"/>
            <a:ext cx="2819400" cy="4558862"/>
          </a:xfrm>
          <a:custGeom>
            <a:avLst/>
            <a:gdLst>
              <a:gd name="connsiteX0" fmla="*/ 0 w 3206759"/>
              <a:gd name="connsiteY0" fmla="*/ 320676 h 3304800"/>
              <a:gd name="connsiteX1" fmla="*/ 320676 w 3206759"/>
              <a:gd name="connsiteY1" fmla="*/ 0 h 3304800"/>
              <a:gd name="connsiteX2" fmla="*/ 2886083 w 3206759"/>
              <a:gd name="connsiteY2" fmla="*/ 0 h 3304800"/>
              <a:gd name="connsiteX3" fmla="*/ 3206759 w 3206759"/>
              <a:gd name="connsiteY3" fmla="*/ 320676 h 3304800"/>
              <a:gd name="connsiteX4" fmla="*/ 3206759 w 3206759"/>
              <a:gd name="connsiteY4" fmla="*/ 2984124 h 3304800"/>
              <a:gd name="connsiteX5" fmla="*/ 2886083 w 3206759"/>
              <a:gd name="connsiteY5" fmla="*/ 3304800 h 3304800"/>
              <a:gd name="connsiteX6" fmla="*/ 320676 w 3206759"/>
              <a:gd name="connsiteY6" fmla="*/ 3304800 h 3304800"/>
              <a:gd name="connsiteX7" fmla="*/ 0 w 3206759"/>
              <a:gd name="connsiteY7" fmla="*/ 2984124 h 3304800"/>
              <a:gd name="connsiteX8" fmla="*/ 0 w 3206759"/>
              <a:gd name="connsiteY8" fmla="*/ 320676 h 3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06759" h="3304800">
                <a:moveTo>
                  <a:pt x="0" y="320676"/>
                </a:moveTo>
                <a:cubicBezTo>
                  <a:pt x="0" y="143572"/>
                  <a:pt x="143572" y="0"/>
                  <a:pt x="320676" y="0"/>
                </a:cubicBezTo>
                <a:lnTo>
                  <a:pt x="2886083" y="0"/>
                </a:lnTo>
                <a:cubicBezTo>
                  <a:pt x="3063187" y="0"/>
                  <a:pt x="3206759" y="143572"/>
                  <a:pt x="3206759" y="320676"/>
                </a:cubicBezTo>
                <a:lnTo>
                  <a:pt x="3206759" y="2984124"/>
                </a:lnTo>
                <a:cubicBezTo>
                  <a:pt x="3206759" y="3161228"/>
                  <a:pt x="3063187" y="3304800"/>
                  <a:pt x="2886083" y="3304800"/>
                </a:cubicBezTo>
                <a:lnTo>
                  <a:pt x="320676" y="3304800"/>
                </a:lnTo>
                <a:cubicBezTo>
                  <a:pt x="143572" y="3304800"/>
                  <a:pt x="0" y="3161228"/>
                  <a:pt x="0" y="2984124"/>
                </a:cubicBezTo>
                <a:lnTo>
                  <a:pt x="0" y="320676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214827" tIns="214827" rIns="214827" bIns="214827"/>
          <a:lstStyle/>
          <a:p>
            <a:pPr marL="171450" lvl="1" indent="-171450" algn="just" defTabSz="7556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Tx/>
              <a:buChar char="•"/>
              <a:defRPr/>
            </a:pPr>
            <a:r>
              <a:rPr lang="ro-RO" altLang="en-US" sz="1500" b="1" dirty="0" smtClean="0">
                <a:solidFill>
                  <a:srgbClr val="254061"/>
                </a:solidFill>
                <a:latin typeface="Verdana" pitchFamily="34" charset="0"/>
                <a:cs typeface="Arial" charset="0"/>
              </a:rPr>
              <a:t>3.068 de dosare penale </a:t>
            </a:r>
            <a:r>
              <a:rPr lang="ro-RO" altLang="en-US" sz="1500" dirty="0" smtClean="0">
                <a:solidFill>
                  <a:srgbClr val="254061"/>
                </a:solidFill>
                <a:latin typeface="Verdana" pitchFamily="34" charset="0"/>
                <a:cs typeface="Arial" charset="0"/>
              </a:rPr>
              <a:t>înregistrate;</a:t>
            </a:r>
            <a:endParaRPr lang="ro-RO" sz="1500" dirty="0" smtClean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71450" lvl="1" indent="-171450" algn="just" defTabSz="7556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ro-RO" sz="60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71450" lvl="1" indent="-171450" algn="just" defTabSz="7556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Tx/>
              <a:buChar char="•"/>
              <a:defRPr/>
            </a:pPr>
            <a:r>
              <a:rPr lang="ro-RO" sz="1600" b="1" dirty="0">
                <a:solidFill>
                  <a:srgbClr val="376092"/>
                </a:solidFill>
                <a:cs typeface="Arial" charset="0"/>
              </a:rPr>
              <a:t> </a:t>
            </a:r>
            <a:r>
              <a:rPr lang="ro-RO" sz="1500" b="1" dirty="0" smtClean="0">
                <a:solidFill>
                  <a:srgbClr val="25406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3.837 de persoane cercetate;</a:t>
            </a:r>
            <a:endParaRPr lang="ro-RO" sz="1500" b="1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71450" lvl="1" indent="-171450" defTabSz="7556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Tx/>
              <a:buChar char="•"/>
              <a:defRPr/>
            </a:pPr>
            <a:r>
              <a:rPr lang="ro-RO" altLang="en-US" sz="1500" b="1" dirty="0" smtClean="0">
                <a:solidFill>
                  <a:srgbClr val="254061"/>
                </a:solidFill>
                <a:latin typeface="Verdana" pitchFamily="34" charset="0"/>
                <a:cs typeface="Arial" charset="0"/>
              </a:rPr>
              <a:t>46.766.735 de țigarete și 8.844 Kg. de tutun </a:t>
            </a:r>
            <a:r>
              <a:rPr lang="ro-RO" altLang="en-US" sz="1500" b="1" dirty="0">
                <a:solidFill>
                  <a:srgbClr val="254061"/>
                </a:solidFill>
                <a:latin typeface="Verdana" pitchFamily="34" charset="0"/>
                <a:cs typeface="Arial" charset="0"/>
              </a:rPr>
              <a:t>confiscate </a:t>
            </a:r>
            <a:endParaRPr lang="ro-RO" sz="1500" dirty="0" smtClean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71450" lvl="1" indent="-171450" algn="just" defTabSz="7556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ro-RO" sz="1500" dirty="0" smtClean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6248400" y="1295400"/>
            <a:ext cx="2736010" cy="417151"/>
          </a:xfrm>
          <a:custGeom>
            <a:avLst/>
            <a:gdLst>
              <a:gd name="connsiteX0" fmla="*/ 0 w 2528292"/>
              <a:gd name="connsiteY0" fmla="*/ 75886 h 758855"/>
              <a:gd name="connsiteX1" fmla="*/ 75886 w 2528292"/>
              <a:gd name="connsiteY1" fmla="*/ 0 h 758855"/>
              <a:gd name="connsiteX2" fmla="*/ 2452407 w 2528292"/>
              <a:gd name="connsiteY2" fmla="*/ 0 h 758855"/>
              <a:gd name="connsiteX3" fmla="*/ 2528293 w 2528292"/>
              <a:gd name="connsiteY3" fmla="*/ 75886 h 758855"/>
              <a:gd name="connsiteX4" fmla="*/ 2528292 w 2528292"/>
              <a:gd name="connsiteY4" fmla="*/ 682970 h 758855"/>
              <a:gd name="connsiteX5" fmla="*/ 2452406 w 2528292"/>
              <a:gd name="connsiteY5" fmla="*/ 758856 h 758855"/>
              <a:gd name="connsiteX6" fmla="*/ 75886 w 2528292"/>
              <a:gd name="connsiteY6" fmla="*/ 758855 h 758855"/>
              <a:gd name="connsiteX7" fmla="*/ 0 w 2528292"/>
              <a:gd name="connsiteY7" fmla="*/ 682969 h 758855"/>
              <a:gd name="connsiteX8" fmla="*/ 0 w 2528292"/>
              <a:gd name="connsiteY8" fmla="*/ 75886 h 758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28292" h="758855">
                <a:moveTo>
                  <a:pt x="0" y="75886"/>
                </a:moveTo>
                <a:cubicBezTo>
                  <a:pt x="0" y="33975"/>
                  <a:pt x="33975" y="0"/>
                  <a:pt x="75886" y="0"/>
                </a:cubicBezTo>
                <a:lnTo>
                  <a:pt x="2452407" y="0"/>
                </a:lnTo>
                <a:cubicBezTo>
                  <a:pt x="2494318" y="0"/>
                  <a:pt x="2528293" y="33975"/>
                  <a:pt x="2528293" y="75886"/>
                </a:cubicBezTo>
                <a:cubicBezTo>
                  <a:pt x="2528293" y="278247"/>
                  <a:pt x="2528292" y="480609"/>
                  <a:pt x="2528292" y="682970"/>
                </a:cubicBezTo>
                <a:cubicBezTo>
                  <a:pt x="2528292" y="724881"/>
                  <a:pt x="2494317" y="758856"/>
                  <a:pt x="2452406" y="758856"/>
                </a:cubicBezTo>
                <a:lnTo>
                  <a:pt x="75886" y="758855"/>
                </a:lnTo>
                <a:cubicBezTo>
                  <a:pt x="33975" y="758855"/>
                  <a:pt x="0" y="724880"/>
                  <a:pt x="0" y="682969"/>
                </a:cubicBezTo>
                <a:lnTo>
                  <a:pt x="0" y="75886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42240" tIns="142240" rIns="142240" bIns="329152"/>
          <a:lstStyle/>
          <a:p>
            <a:pPr algn="ctr" defTabSz="88900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ro-RO" b="1" dirty="0" smtClean="0">
                <a:solidFill>
                  <a:srgbClr val="FFFFFF"/>
                </a:solidFill>
                <a:cs typeface="Arial" charset="0"/>
              </a:rPr>
              <a:t>CORUPȚIE</a:t>
            </a:r>
            <a:endParaRPr lang="ro-RO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" name="Freeform 9"/>
          <p:cNvSpPr/>
          <p:nvPr/>
        </p:nvSpPr>
        <p:spPr bwMode="auto">
          <a:xfrm>
            <a:off x="6248401" y="1689538"/>
            <a:ext cx="2743200" cy="4558862"/>
          </a:xfrm>
          <a:custGeom>
            <a:avLst/>
            <a:gdLst>
              <a:gd name="connsiteX0" fmla="*/ 0 w 3206759"/>
              <a:gd name="connsiteY0" fmla="*/ 320676 h 3304800"/>
              <a:gd name="connsiteX1" fmla="*/ 320676 w 3206759"/>
              <a:gd name="connsiteY1" fmla="*/ 0 h 3304800"/>
              <a:gd name="connsiteX2" fmla="*/ 2886083 w 3206759"/>
              <a:gd name="connsiteY2" fmla="*/ 0 h 3304800"/>
              <a:gd name="connsiteX3" fmla="*/ 3206759 w 3206759"/>
              <a:gd name="connsiteY3" fmla="*/ 320676 h 3304800"/>
              <a:gd name="connsiteX4" fmla="*/ 3206759 w 3206759"/>
              <a:gd name="connsiteY4" fmla="*/ 2984124 h 3304800"/>
              <a:gd name="connsiteX5" fmla="*/ 2886083 w 3206759"/>
              <a:gd name="connsiteY5" fmla="*/ 3304800 h 3304800"/>
              <a:gd name="connsiteX6" fmla="*/ 320676 w 3206759"/>
              <a:gd name="connsiteY6" fmla="*/ 3304800 h 3304800"/>
              <a:gd name="connsiteX7" fmla="*/ 0 w 3206759"/>
              <a:gd name="connsiteY7" fmla="*/ 2984124 h 3304800"/>
              <a:gd name="connsiteX8" fmla="*/ 0 w 3206759"/>
              <a:gd name="connsiteY8" fmla="*/ 320676 h 3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06759" h="3304800">
                <a:moveTo>
                  <a:pt x="0" y="320676"/>
                </a:moveTo>
                <a:cubicBezTo>
                  <a:pt x="0" y="143572"/>
                  <a:pt x="143572" y="0"/>
                  <a:pt x="320676" y="0"/>
                </a:cubicBezTo>
                <a:lnTo>
                  <a:pt x="2886083" y="0"/>
                </a:lnTo>
                <a:cubicBezTo>
                  <a:pt x="3063187" y="0"/>
                  <a:pt x="3206759" y="143572"/>
                  <a:pt x="3206759" y="320676"/>
                </a:cubicBezTo>
                <a:lnTo>
                  <a:pt x="3206759" y="2984124"/>
                </a:lnTo>
                <a:cubicBezTo>
                  <a:pt x="3206759" y="3161228"/>
                  <a:pt x="3063187" y="3304800"/>
                  <a:pt x="2886083" y="3304800"/>
                </a:cubicBezTo>
                <a:lnTo>
                  <a:pt x="320676" y="3304800"/>
                </a:lnTo>
                <a:cubicBezTo>
                  <a:pt x="143572" y="3304800"/>
                  <a:pt x="0" y="3161228"/>
                  <a:pt x="0" y="2984124"/>
                </a:cubicBezTo>
                <a:lnTo>
                  <a:pt x="0" y="320676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214827" tIns="214827" rIns="214827" bIns="214827"/>
          <a:lstStyle/>
          <a:p>
            <a:pPr marL="171450" lvl="1" indent="-171450" algn="just" defTabSz="7556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Tx/>
              <a:buChar char="•"/>
              <a:defRPr/>
            </a:pPr>
            <a:r>
              <a:rPr lang="ro-RO" altLang="en-US" sz="1500" b="1" dirty="0" smtClean="0">
                <a:solidFill>
                  <a:srgbClr val="254061"/>
                </a:solidFill>
                <a:latin typeface="Verdana" pitchFamily="34" charset="0"/>
                <a:cs typeface="Arial" charset="0"/>
              </a:rPr>
              <a:t>420 de dosare penale </a:t>
            </a:r>
            <a:r>
              <a:rPr lang="ro-RO" altLang="en-US" sz="1500" dirty="0" smtClean="0">
                <a:solidFill>
                  <a:srgbClr val="254061"/>
                </a:solidFill>
                <a:latin typeface="Verdana" pitchFamily="34" charset="0"/>
                <a:cs typeface="Arial" charset="0"/>
              </a:rPr>
              <a:t>înregistrate;</a:t>
            </a:r>
            <a:endParaRPr lang="ro-RO" sz="1500" dirty="0" smtClean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71450" lvl="1" indent="-171450" algn="just" defTabSz="7556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ro-RO" sz="60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71450" lvl="1" indent="-171450" algn="just" defTabSz="7556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Tx/>
              <a:buChar char="•"/>
              <a:defRPr/>
            </a:pPr>
            <a:r>
              <a:rPr lang="ro-RO" sz="1600" b="1" dirty="0">
                <a:solidFill>
                  <a:srgbClr val="376092"/>
                </a:solidFill>
                <a:cs typeface="Arial" charset="0"/>
              </a:rPr>
              <a:t> </a:t>
            </a:r>
            <a:r>
              <a:rPr lang="ro-RO" sz="1500" b="1" dirty="0" smtClean="0">
                <a:solidFill>
                  <a:srgbClr val="25406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1.335 de persoane deferite </a:t>
            </a:r>
            <a:r>
              <a:rPr lang="ro-RO" sz="1500" dirty="0" smtClean="0">
                <a:solidFill>
                  <a:srgbClr val="25406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unităților de parchet</a:t>
            </a:r>
            <a:r>
              <a:rPr lang="ro-RO" sz="15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59" t="4800" r="659" b="-5600"/>
          <a:stretch/>
        </p:blipFill>
        <p:spPr>
          <a:xfrm>
            <a:off x="3352800" y="4191000"/>
            <a:ext cx="2667000" cy="192024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6486" y="4191000"/>
            <a:ext cx="2588914" cy="1824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891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858000" y="6462712"/>
            <a:ext cx="2133600" cy="365125"/>
          </a:xfrm>
        </p:spPr>
        <p:txBody>
          <a:bodyPr/>
          <a:lstStyle/>
          <a:p>
            <a:pPr>
              <a:defRPr/>
            </a:pPr>
            <a:fld id="{F8656F35-015B-47B1-8699-35E4ACA9C30E}" type="slidenum">
              <a:rPr lang="en-US" b="1" smtClean="0"/>
              <a:pPr>
                <a:defRPr/>
              </a:pPr>
              <a:t>8</a:t>
            </a:fld>
            <a:endParaRPr lang="en-US" b="1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914400"/>
            <a:ext cx="9144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o-RO" altLang="en-US" sz="2000" b="1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COMBATEREA CRIMINALITĂȚII</a:t>
            </a:r>
            <a:endParaRPr lang="en-US" altLang="en-US" sz="2000" b="1" dirty="0" smtClean="0">
              <a:solidFill>
                <a:schemeClr val="tx2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3962400"/>
            <a:ext cx="9144000" cy="33855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o-RO" altLang="en-US" sz="1600" b="1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Regimul armelor, explozivilor  </a:t>
            </a:r>
            <a:endParaRPr lang="ro-RO" altLang="en-US" sz="1600" b="1" dirty="0">
              <a:solidFill>
                <a:schemeClr val="tx2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1337846"/>
            <a:ext cx="9144000" cy="33855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o-RO" altLang="en-US" sz="1600" b="1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Domeniul silvic</a:t>
            </a:r>
            <a:endParaRPr lang="ro-RO" altLang="en-US" sz="1600" b="1" dirty="0">
              <a:solidFill>
                <a:schemeClr val="tx2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9" name="Chart 8"/>
          <p:cNvGraphicFramePr/>
          <p:nvPr/>
        </p:nvGraphicFramePr>
        <p:xfrm>
          <a:off x="457200" y="4648200"/>
          <a:ext cx="2819400" cy="167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Down Arrow 11"/>
          <p:cNvSpPr/>
          <p:nvPr/>
        </p:nvSpPr>
        <p:spPr>
          <a:xfrm>
            <a:off x="2971800" y="4800600"/>
            <a:ext cx="304800" cy="762000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13" name="TextBox 12"/>
          <p:cNvSpPr txBox="1"/>
          <p:nvPr/>
        </p:nvSpPr>
        <p:spPr>
          <a:xfrm>
            <a:off x="0" y="4343400"/>
            <a:ext cx="39624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15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Evenimente produse cu arme</a:t>
            </a:r>
            <a:endParaRPr lang="ro-RO" sz="15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304800" y="1828800"/>
            <a:ext cx="4876800" cy="1981200"/>
          </a:xfrm>
          <a:prstGeom prst="roundRect">
            <a:avLst>
              <a:gd name="adj" fmla="val 9347"/>
            </a:avLst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2">
                <a:lumMod val="75000"/>
              </a:schemeClr>
            </a:solidFill>
            <a:prstDash val="solid"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 extrusionH="107950">
            <a:bevelT prst="relaxedInset"/>
          </a:sp3d>
        </p:spPr>
        <p:txBody>
          <a:bodyPr anchor="ctr"/>
          <a:lstStyle/>
          <a:p>
            <a:pPr algn="ctr" eaLnBrk="0" hangingPunct="0">
              <a:buFont typeface="Wingdings" pitchFamily="2" charset="2"/>
              <a:buChar char="§"/>
              <a:defRPr/>
            </a:pPr>
            <a:r>
              <a:rPr lang="ro-RO" sz="1700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49.031 de acțiuni;</a:t>
            </a:r>
          </a:p>
          <a:p>
            <a:pPr algn="ctr" eaLnBrk="0" hangingPunct="0">
              <a:buFont typeface="Wingdings" pitchFamily="2" charset="2"/>
              <a:buChar char="§"/>
              <a:defRPr/>
            </a:pPr>
            <a:r>
              <a:rPr lang="ro-RO" sz="1700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8.170 de dosare înregistrate (32% din oficiu);</a:t>
            </a:r>
          </a:p>
          <a:p>
            <a:pPr algn="ctr" eaLnBrk="0" hangingPunct="0">
              <a:buFont typeface="Wingdings" pitchFamily="2" charset="2"/>
              <a:buChar char="§"/>
              <a:defRPr/>
            </a:pPr>
            <a:r>
              <a:rPr lang="ro-RO" sz="1700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6.654 de dosare soluționate (653 prin RTUP);</a:t>
            </a:r>
          </a:p>
          <a:p>
            <a:pPr eaLnBrk="0" hangingPunct="0">
              <a:buFont typeface="Wingdings" pitchFamily="2" charset="2"/>
              <a:buChar char="§"/>
              <a:defRPr/>
            </a:pPr>
            <a:r>
              <a:rPr lang="ro-RO" sz="1700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70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61.000</a:t>
            </a:r>
            <a:r>
              <a:rPr lang="ro-RO" sz="170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o-RO" sz="17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m.c. material lemnos confiscat</a:t>
            </a:r>
            <a:r>
              <a:rPr lang="ro-RO" sz="17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</p:txBody>
      </p:sp>
      <p:pic>
        <p:nvPicPr>
          <p:cNvPr id="39" name="Picture 38" descr="DSCN094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1752600"/>
            <a:ext cx="2362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39" descr="I:\DIRECTIA CABINET\BILANTURI\Bilant 2011\FOTOGRAFI\DAESP\IMG_306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4343400"/>
            <a:ext cx="2362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30222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Graphic spid="9" grpId="0">
        <p:bldAsOne/>
      </p:bldGraphic>
      <p:bldP spid="12" grpId="0" animBg="1"/>
      <p:bldP spid="13" grpId="0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F8656F35-015B-47B1-8699-35E4ACA9C30E}" type="slidenum">
              <a:rPr lang="en-US" b="1" smtClean="0"/>
              <a:pPr>
                <a:defRPr/>
              </a:pPr>
              <a:t>9</a:t>
            </a:fld>
            <a:endParaRPr lang="en-US" b="1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914400"/>
            <a:ext cx="9144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o-RO" altLang="en-US" sz="2000" b="1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RESURSE UMANE</a:t>
            </a:r>
            <a:endParaRPr lang="en-US" altLang="en-US" sz="2000" b="1" dirty="0" smtClean="0">
              <a:solidFill>
                <a:schemeClr val="tx2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5" name="Chart 4"/>
          <p:cNvGraphicFramePr/>
          <p:nvPr/>
        </p:nvGraphicFramePr>
        <p:xfrm>
          <a:off x="4724400" y="1371600"/>
          <a:ext cx="4038600" cy="243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4876800" y="1904999"/>
            <a:ext cx="3733800" cy="1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7315200" y="2438400"/>
            <a:ext cx="1219200" cy="6096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b="1" dirty="0" smtClean="0">
                <a:solidFill>
                  <a:schemeClr val="tx2">
                    <a:lumMod val="75000"/>
                  </a:schemeClr>
                </a:solidFill>
              </a:rPr>
              <a:t>15,6%</a:t>
            </a:r>
            <a:endParaRPr lang="ro-RO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TextBox 8"/>
          <p:cNvSpPr txBox="1"/>
          <p:nvPr/>
        </p:nvSpPr>
        <p:spPr>
          <a:xfrm>
            <a:off x="5334000" y="1371600"/>
            <a:ext cx="2590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o-RO" sz="1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Deficitul de personal</a:t>
            </a:r>
            <a:endParaRPr lang="en-US" sz="1400" b="1" dirty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TextBox 4"/>
          <p:cNvSpPr txBox="1">
            <a:spLocks noChangeArrowheads="1"/>
          </p:cNvSpPr>
          <p:nvPr/>
        </p:nvSpPr>
        <p:spPr bwMode="auto">
          <a:xfrm>
            <a:off x="0" y="5944071"/>
            <a:ext cx="9144000" cy="456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47511" tIns="73756" rIns="147511" bIns="73756">
            <a:spAutoFit/>
          </a:bodyPr>
          <a:lstStyle/>
          <a:p>
            <a:pPr algn="ctr"/>
            <a:r>
              <a:rPr lang="ro-RO" altLang="en-US" sz="2000" b="1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</a:rPr>
              <a:t>INTEGRITATE – PROFESIONALISM - RESPONSABILITATE</a:t>
            </a:r>
            <a:endParaRPr lang="ro-RO" altLang="en-US" sz="2000" b="1" dirty="0">
              <a:solidFill>
                <a:schemeClr val="tx2">
                  <a:lumMod val="75000"/>
                </a:schemeClr>
              </a:solidFill>
              <a:latin typeface="Verdana" pitchFamily="34" charset="0"/>
            </a:endParaRPr>
          </a:p>
        </p:txBody>
      </p:sp>
      <p:graphicFrame>
        <p:nvGraphicFramePr>
          <p:cNvPr id="25" name="Chart 24"/>
          <p:cNvGraphicFramePr/>
          <p:nvPr/>
        </p:nvGraphicFramePr>
        <p:xfrm>
          <a:off x="228600" y="1371600"/>
          <a:ext cx="4267200" cy="2647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6" name="TextBox 8"/>
          <p:cNvSpPr txBox="1"/>
          <p:nvPr/>
        </p:nvSpPr>
        <p:spPr>
          <a:xfrm>
            <a:off x="1371600" y="1371600"/>
            <a:ext cx="2971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o-RO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Resurse umane - 31.12.2018</a:t>
            </a:r>
            <a:endParaRPr lang="en-US" sz="1200" b="1" dirty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410200" y="3962400"/>
            <a:ext cx="2895600" cy="1828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28" name="TextBox 27"/>
          <p:cNvSpPr txBox="1"/>
          <p:nvPr/>
        </p:nvSpPr>
        <p:spPr>
          <a:xfrm>
            <a:off x="670560" y="4367225"/>
            <a:ext cx="4191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buFont typeface="Wingdings" pitchFamily="2" charset="2"/>
              <a:buChar char="§"/>
            </a:pPr>
            <a:r>
              <a:rPr lang="ro-RO" sz="1600" b="1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o-RO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Vârsta medie a poliţiştilor este de </a:t>
            </a:r>
            <a:r>
              <a:rPr lang="ro-RO" b="1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37 de ani</a:t>
            </a:r>
            <a:r>
              <a:rPr lang="ro-RO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;</a:t>
            </a:r>
          </a:p>
          <a:p>
            <a:pPr algn="just">
              <a:spcBef>
                <a:spcPts val="600"/>
              </a:spcBef>
              <a:buFont typeface="Wingdings" pitchFamily="2" charset="2"/>
              <a:buChar char="§"/>
            </a:pPr>
            <a:r>
              <a:rPr lang="ro-RO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Peste 700 de funcții de conducere ocupate prin concurs;</a:t>
            </a:r>
          </a:p>
          <a:p>
            <a:pPr algn="just">
              <a:spcBef>
                <a:spcPts val="600"/>
              </a:spcBef>
              <a:buFont typeface="Wingdings" pitchFamily="2" charset="2"/>
              <a:buChar char="§"/>
            </a:pPr>
            <a:r>
              <a:rPr lang="ro-RO" dirty="0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</a:rPr>
              <a:t>peste </a:t>
            </a:r>
            <a:r>
              <a:rPr lang="ro-RO" b="1" dirty="0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</a:rPr>
              <a:t>3.000 </a:t>
            </a:r>
            <a:r>
              <a:rPr lang="ro-RO" dirty="0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</a:rPr>
              <a:t>de polițiști încadrați.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Graphic spid="5" grpId="0">
        <p:bldAsOne/>
      </p:bldGraphic>
      <p:bldP spid="9" grpId="0" animBg="1"/>
      <p:bldP spid="10" grpId="0"/>
      <p:bldP spid="13" grpId="0"/>
      <p:bldGraphic spid="25" grpId="0">
        <p:bldAsOne/>
      </p:bldGraphic>
      <p:bldP spid="26" grpId="1"/>
      <p:bldP spid="27" grpId="0" animBg="1"/>
      <p:bldP spid="2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14361</TotalTime>
  <Words>949</Words>
  <Application>Microsoft Office PowerPoint</Application>
  <PresentationFormat>On-screen Show (4:3)</PresentationFormat>
  <Paragraphs>178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맑은 고딕</vt:lpstr>
      <vt:lpstr>Arial</vt:lpstr>
      <vt:lpstr>Calibri</vt:lpstr>
      <vt:lpstr>MS Mincho</vt:lpstr>
      <vt:lpstr>Symbol</vt:lpstr>
      <vt:lpstr>Tahoma</vt:lpstr>
      <vt:lpstr>Times New Roman</vt:lpstr>
      <vt:lpstr>Verdana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Work</dc:creator>
  <cp:lastModifiedBy>dan_octavian</cp:lastModifiedBy>
  <cp:revision>1884</cp:revision>
  <cp:lastPrinted>2014-02-04T10:03:03Z</cp:lastPrinted>
  <dcterms:created xsi:type="dcterms:W3CDTF">2006-08-16T00:00:00Z</dcterms:created>
  <dcterms:modified xsi:type="dcterms:W3CDTF">2019-03-18T07:56:48Z</dcterms:modified>
</cp:coreProperties>
</file>